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763" r:id="rId4"/>
    <p:sldMasterId id="2147483860" r:id="rId5"/>
    <p:sldMasterId id="2147483873" r:id="rId6"/>
    <p:sldMasterId id="2147483889" r:id="rId7"/>
  </p:sldMasterIdLst>
  <p:notesMasterIdLst>
    <p:notesMasterId r:id="rId30"/>
  </p:notesMasterIdLst>
  <p:handoutMasterIdLst>
    <p:handoutMasterId r:id="rId31"/>
  </p:handoutMasterIdLst>
  <p:sldIdLst>
    <p:sldId id="887" r:id="rId8"/>
    <p:sldId id="2134807518" r:id="rId9"/>
    <p:sldId id="2134807520" r:id="rId10"/>
    <p:sldId id="2134807521" r:id="rId11"/>
    <p:sldId id="2134807507" r:id="rId12"/>
    <p:sldId id="2134807498" r:id="rId13"/>
    <p:sldId id="886" r:id="rId14"/>
    <p:sldId id="837" r:id="rId15"/>
    <p:sldId id="888" r:id="rId16"/>
    <p:sldId id="890" r:id="rId17"/>
    <p:sldId id="891" r:id="rId18"/>
    <p:sldId id="857" r:id="rId19"/>
    <p:sldId id="854" r:id="rId20"/>
    <p:sldId id="845" r:id="rId21"/>
    <p:sldId id="861" r:id="rId22"/>
    <p:sldId id="836" r:id="rId23"/>
    <p:sldId id="875" r:id="rId24"/>
    <p:sldId id="876" r:id="rId25"/>
    <p:sldId id="884" r:id="rId26"/>
    <p:sldId id="892" r:id="rId27"/>
    <p:sldId id="2134807490" r:id="rId28"/>
    <p:sldId id="264" r:id="rId29"/>
  </p:sldIdLst>
  <p:sldSz cx="12160250" cy="6840538"/>
  <p:notesSz cx="6669088" cy="9753600"/>
  <p:embeddedFontLst>
    <p:embeddedFont>
      <p:font typeface="Calibri" panose="020F0502020204030204" pitchFamily="34" charset="0"/>
      <p:regular r:id="rId32"/>
      <p:bold r:id="rId33"/>
      <p:italic r:id="rId34"/>
      <p:boldItalic r:id="rId35"/>
    </p:embeddedFont>
    <p:embeddedFont>
      <p:font typeface="Caveat" panose="020B0604020202020204" charset="0"/>
      <p:regular r:id="rId36"/>
      <p:bold r:id="rId37"/>
    </p:embeddedFont>
    <p:embeddedFont>
      <p:font typeface="Helvetica" panose="020B0604020202020204" pitchFamily="34" charset="0"/>
      <p:regular r:id="rId38"/>
      <p:bold r:id="rId39"/>
      <p:italic r:id="rId40"/>
      <p:boldItalic r:id="rId41"/>
    </p:embeddedFont>
    <p:embeddedFont>
      <p:font typeface="Helvetica Neue" panose="02000403000000020004" pitchFamily="2"/>
      <p:regular r:id="rId42"/>
      <p:bold r:id="rId43"/>
      <p:italic r:id="rId44"/>
      <p:boldItalic r:id="rId45"/>
    </p:embeddedFont>
    <p:embeddedFont>
      <p:font typeface="Sylfaen" panose="010A0502050306030303" pitchFamily="18" charset="0"/>
      <p:regular r:id="rId46"/>
    </p:embeddedFont>
  </p:embeddedFontLst>
  <p:custDataLst>
    <p:tags r:id="rId47"/>
  </p:custDataLst>
  <p:defaultTextStyle>
    <a:defPPr>
      <a:defRPr lang="it-IT"/>
    </a:defPPr>
    <a:lvl1pPr algn="l" rtl="0" fontAlgn="base">
      <a:spcBef>
        <a:spcPct val="0"/>
      </a:spcBef>
      <a:spcAft>
        <a:spcPct val="0"/>
      </a:spcAft>
      <a:defRPr kern="1200">
        <a:solidFill>
          <a:srgbClr val="D8DCED"/>
        </a:solidFill>
        <a:latin typeface="Helvetica Neue" panose="02000503000000020004" pitchFamily="2"/>
        <a:ea typeface="ＭＳ Ｐゴシック" panose="020B0600070205080204" pitchFamily="34" charset="-128"/>
        <a:cs typeface="Arial" panose="020B0604020202020204" pitchFamily="34" charset="0"/>
      </a:defRPr>
    </a:lvl1pPr>
    <a:lvl2pPr marL="457200" algn="l" rtl="0" fontAlgn="base">
      <a:spcBef>
        <a:spcPct val="0"/>
      </a:spcBef>
      <a:spcAft>
        <a:spcPct val="0"/>
      </a:spcAft>
      <a:defRPr kern="1200">
        <a:solidFill>
          <a:srgbClr val="D8DCED"/>
        </a:solidFill>
        <a:latin typeface="Helvetica Neue" panose="02000503000000020004" pitchFamily="2"/>
        <a:ea typeface="ＭＳ Ｐゴシック" panose="020B0600070205080204" pitchFamily="34" charset="-128"/>
        <a:cs typeface="Arial" panose="020B0604020202020204" pitchFamily="34" charset="0"/>
      </a:defRPr>
    </a:lvl2pPr>
    <a:lvl3pPr marL="914400" algn="l" rtl="0" fontAlgn="base">
      <a:spcBef>
        <a:spcPct val="0"/>
      </a:spcBef>
      <a:spcAft>
        <a:spcPct val="0"/>
      </a:spcAft>
      <a:defRPr kern="1200">
        <a:solidFill>
          <a:srgbClr val="D8DCED"/>
        </a:solidFill>
        <a:latin typeface="Helvetica Neue" panose="02000503000000020004" pitchFamily="2"/>
        <a:ea typeface="ＭＳ Ｐゴシック" panose="020B0600070205080204" pitchFamily="34" charset="-128"/>
        <a:cs typeface="Arial" panose="020B0604020202020204" pitchFamily="34" charset="0"/>
      </a:defRPr>
    </a:lvl3pPr>
    <a:lvl4pPr marL="1371600" algn="l" rtl="0" fontAlgn="base">
      <a:spcBef>
        <a:spcPct val="0"/>
      </a:spcBef>
      <a:spcAft>
        <a:spcPct val="0"/>
      </a:spcAft>
      <a:defRPr kern="1200">
        <a:solidFill>
          <a:srgbClr val="D8DCED"/>
        </a:solidFill>
        <a:latin typeface="Helvetica Neue" panose="02000503000000020004" pitchFamily="2"/>
        <a:ea typeface="ＭＳ Ｐゴシック" panose="020B0600070205080204" pitchFamily="34" charset="-128"/>
        <a:cs typeface="Arial" panose="020B0604020202020204" pitchFamily="34" charset="0"/>
      </a:defRPr>
    </a:lvl4pPr>
    <a:lvl5pPr marL="1828800" algn="l" rtl="0" fontAlgn="base">
      <a:spcBef>
        <a:spcPct val="0"/>
      </a:spcBef>
      <a:spcAft>
        <a:spcPct val="0"/>
      </a:spcAft>
      <a:defRPr kern="1200">
        <a:solidFill>
          <a:srgbClr val="D8DCED"/>
        </a:solidFill>
        <a:latin typeface="Helvetica Neue" panose="02000503000000020004" pitchFamily="2"/>
        <a:ea typeface="ＭＳ Ｐゴシック" panose="020B0600070205080204" pitchFamily="34" charset="-128"/>
        <a:cs typeface="Arial" panose="020B0604020202020204" pitchFamily="34" charset="0"/>
      </a:defRPr>
    </a:lvl5pPr>
    <a:lvl6pPr marL="2286000" algn="l" defTabSz="914400" rtl="0" eaLnBrk="1" latinLnBrk="0" hangingPunct="1">
      <a:defRPr kern="1200">
        <a:solidFill>
          <a:srgbClr val="D8DCED"/>
        </a:solidFill>
        <a:latin typeface="Helvetica Neue" panose="02000503000000020004" pitchFamily="2"/>
        <a:ea typeface="ＭＳ Ｐゴシック" panose="020B0600070205080204" pitchFamily="34" charset="-128"/>
        <a:cs typeface="Arial" panose="020B0604020202020204" pitchFamily="34" charset="0"/>
      </a:defRPr>
    </a:lvl6pPr>
    <a:lvl7pPr marL="2743200" algn="l" defTabSz="914400" rtl="0" eaLnBrk="1" latinLnBrk="0" hangingPunct="1">
      <a:defRPr kern="1200">
        <a:solidFill>
          <a:srgbClr val="D8DCED"/>
        </a:solidFill>
        <a:latin typeface="Helvetica Neue" panose="02000503000000020004" pitchFamily="2"/>
        <a:ea typeface="ＭＳ Ｐゴシック" panose="020B0600070205080204" pitchFamily="34" charset="-128"/>
        <a:cs typeface="Arial" panose="020B0604020202020204" pitchFamily="34" charset="0"/>
      </a:defRPr>
    </a:lvl7pPr>
    <a:lvl8pPr marL="3200400" algn="l" defTabSz="914400" rtl="0" eaLnBrk="1" latinLnBrk="0" hangingPunct="1">
      <a:defRPr kern="1200">
        <a:solidFill>
          <a:srgbClr val="D8DCED"/>
        </a:solidFill>
        <a:latin typeface="Helvetica Neue" panose="02000503000000020004" pitchFamily="2"/>
        <a:ea typeface="ＭＳ Ｐゴシック" panose="020B0600070205080204" pitchFamily="34" charset="-128"/>
        <a:cs typeface="Arial" panose="020B0604020202020204" pitchFamily="34" charset="0"/>
      </a:defRPr>
    </a:lvl8pPr>
    <a:lvl9pPr marL="3657600" algn="l" defTabSz="914400" rtl="0" eaLnBrk="1" latinLnBrk="0" hangingPunct="1">
      <a:defRPr kern="1200">
        <a:solidFill>
          <a:srgbClr val="D8DCED"/>
        </a:solidFill>
        <a:latin typeface="Helvetica Neue" panose="02000503000000020004" pitchFamily="2"/>
        <a:ea typeface="ＭＳ Ｐゴシック" panose="020B0600070205080204" pitchFamily="34" charset="-128"/>
        <a:cs typeface="Arial" panose="020B0604020202020204" pitchFamily="34" charset="0"/>
      </a:defRPr>
    </a:lvl9pPr>
  </p:defaultTextStyle>
  <p:extLst>
    <p:ext uri="{EFAFB233-063F-42B5-8137-9DF3F51BA10A}">
      <p15:sldGuideLst xmlns:p15="http://schemas.microsoft.com/office/powerpoint/2012/main">
        <p15:guide id="1" orient="horz" pos="499" userDrawn="1">
          <p15:clr>
            <a:srgbClr val="A4A3A4"/>
          </p15:clr>
        </p15:guide>
        <p15:guide id="2" pos="6461" userDrawn="1">
          <p15:clr>
            <a:srgbClr val="A4A3A4"/>
          </p15:clr>
        </p15:guide>
        <p15:guide id="3" pos="3830" userDrawn="1">
          <p15:clr>
            <a:srgbClr val="A4A3A4"/>
          </p15:clr>
        </p15:guide>
        <p15:guide id="4" pos="7345" userDrawn="1">
          <p15:clr>
            <a:srgbClr val="A4A3A4"/>
          </p15:clr>
        </p15:guide>
        <p15:guide id="5" orient="horz" pos="2155" userDrawn="1">
          <p15:clr>
            <a:srgbClr val="A4A3A4"/>
          </p15:clr>
        </p15:guide>
        <p15:guide id="6" pos="292" userDrawn="1">
          <p15:clr>
            <a:srgbClr val="A4A3A4"/>
          </p15:clr>
        </p15:guide>
      </p15:sldGuideLst>
    </p:ext>
    <p:ext uri="{2D200454-40CA-4A62-9FC3-DE9A4176ACB9}">
      <p15:notesGuideLst xmlns:p15="http://schemas.microsoft.com/office/powerpoint/2012/main">
        <p15:guide id="1" orient="horz" pos="3072" userDrawn="1">
          <p15:clr>
            <a:srgbClr val="A4A3A4"/>
          </p15:clr>
        </p15:guide>
        <p15:guide id="2" pos="2101"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dmin" initials="admin" lastIdx="3" clrIdx="0"/>
  <p:cmAuthor id="2" name="Meli, Lorenzo (Bip)" initials="ML(" lastIdx="1" clrIdx="1">
    <p:extLst>
      <p:ext uri="{19B8F6BF-5375-455C-9EA6-DF929625EA0E}">
        <p15:presenceInfo xmlns:p15="http://schemas.microsoft.com/office/powerpoint/2012/main" userId="S::Lorenzo.Meli@mail-bip.com::9a5fd0f4-f3ad-4583-996e-ab4b5ebb2453" providerId="AD"/>
      </p:ext>
    </p:extLst>
  </p:cmAuthor>
  <p:cmAuthor id="3" name="Marra Riccardo (Terna)" initials="MR(" lastIdx="2" clrIdx="2">
    <p:extLst>
      <p:ext uri="{19B8F6BF-5375-455C-9EA6-DF929625EA0E}">
        <p15:presenceInfo xmlns:p15="http://schemas.microsoft.com/office/powerpoint/2012/main" userId="Marra Riccardo (Tern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8D8D8D"/>
    <a:srgbClr val="3C8C93"/>
    <a:srgbClr val="72BFC5"/>
    <a:srgbClr val="75A5D9"/>
    <a:srgbClr val="9AA8D2"/>
    <a:srgbClr val="A6A6A6"/>
    <a:srgbClr val="FFC700"/>
    <a:srgbClr val="F19A25"/>
    <a:srgbClr val="FFC5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Stile medio 2 - Colore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Stile medio 2 - Color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397" autoAdjust="0"/>
    <p:restoredTop sz="77513" autoAdjust="0"/>
  </p:normalViewPr>
  <p:slideViewPr>
    <p:cSldViewPr snapToGrid="0">
      <p:cViewPr varScale="1">
        <p:scale>
          <a:sx n="63" d="100"/>
          <a:sy n="63" d="100"/>
        </p:scale>
        <p:origin x="1598" y="82"/>
      </p:cViewPr>
      <p:guideLst>
        <p:guide orient="horz" pos="499"/>
        <p:guide pos="6461"/>
        <p:guide pos="3830"/>
        <p:guide pos="7345"/>
        <p:guide orient="horz" pos="2155"/>
        <p:guide pos="292"/>
      </p:guideLst>
    </p:cSldViewPr>
  </p:slideViewPr>
  <p:notesTextViewPr>
    <p:cViewPr>
      <p:scale>
        <a:sx n="3" d="2"/>
        <a:sy n="3" d="2"/>
      </p:scale>
      <p:origin x="0" y="0"/>
    </p:cViewPr>
  </p:notesTextViewPr>
  <p:sorterViewPr>
    <p:cViewPr>
      <p:scale>
        <a:sx n="200" d="100"/>
        <a:sy n="200" d="100"/>
      </p:scale>
      <p:origin x="0" y="-2472"/>
    </p:cViewPr>
  </p:sorterViewPr>
  <p:notesViewPr>
    <p:cSldViewPr snapToGrid="0">
      <p:cViewPr>
        <p:scale>
          <a:sx n="33" d="100"/>
          <a:sy n="33" d="100"/>
        </p:scale>
        <p:origin x="3802" y="854"/>
      </p:cViewPr>
      <p:guideLst>
        <p:guide orient="horz" pos="3072"/>
        <p:guide pos="2101"/>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font" Target="fonts/font8.fntdata"/><Relationship Id="rId3" Type="http://schemas.openxmlformats.org/officeDocument/2006/relationships/customXml" Target="../customXml/item3.xml"/><Relationship Id="rId21" Type="http://schemas.openxmlformats.org/officeDocument/2006/relationships/slide" Target="slides/slide14.xml"/><Relationship Id="rId34" Type="http://schemas.openxmlformats.org/officeDocument/2006/relationships/font" Target="fonts/font3.fntdata"/><Relationship Id="rId42" Type="http://schemas.openxmlformats.org/officeDocument/2006/relationships/font" Target="fonts/font11.fntdata"/><Relationship Id="rId47" Type="http://schemas.openxmlformats.org/officeDocument/2006/relationships/tags" Target="tags/tag1.xml"/><Relationship Id="rId50" Type="http://schemas.openxmlformats.org/officeDocument/2006/relationships/viewProps" Target="viewProps.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font" Target="fonts/font2.fntdata"/><Relationship Id="rId38" Type="http://schemas.openxmlformats.org/officeDocument/2006/relationships/font" Target="fonts/font7.fntdata"/><Relationship Id="rId46" Type="http://schemas.openxmlformats.org/officeDocument/2006/relationships/font" Target="fonts/font15.fntdata"/><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font" Target="fonts/font10.fntdata"/><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font" Target="fonts/font1.fntdata"/><Relationship Id="rId37" Type="http://schemas.openxmlformats.org/officeDocument/2006/relationships/font" Target="fonts/font6.fntdata"/><Relationship Id="rId40" Type="http://schemas.openxmlformats.org/officeDocument/2006/relationships/font" Target="fonts/font9.fntdata"/><Relationship Id="rId45" Type="http://schemas.openxmlformats.org/officeDocument/2006/relationships/font" Target="fonts/font14.fntdata"/><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font" Target="fonts/font5.fntdata"/><Relationship Id="rId49" Type="http://schemas.openxmlformats.org/officeDocument/2006/relationships/presProps" Target="presProp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handoutMaster" Target="handoutMasters/handoutMaster1.xml"/><Relationship Id="rId44" Type="http://schemas.openxmlformats.org/officeDocument/2006/relationships/font" Target="fonts/font13.fntdata"/><Relationship Id="rId52"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notesMaster" Target="notesMasters/notesMaster1.xml"/><Relationship Id="rId35" Type="http://schemas.openxmlformats.org/officeDocument/2006/relationships/font" Target="fonts/font4.fntdata"/><Relationship Id="rId43" Type="http://schemas.openxmlformats.org/officeDocument/2006/relationships/font" Target="fonts/font12.fntdata"/><Relationship Id="rId48" Type="http://schemas.openxmlformats.org/officeDocument/2006/relationships/commentAuthors" Target="commentAuthors.xml"/><Relationship Id="rId8" Type="http://schemas.openxmlformats.org/officeDocument/2006/relationships/slide" Target="slides/slide1.xml"/><Relationship Id="rId51"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1" y="2"/>
            <a:ext cx="2889938" cy="487680"/>
          </a:xfrm>
          <a:prstGeom prst="rect">
            <a:avLst/>
          </a:prstGeom>
        </p:spPr>
        <p:txBody>
          <a:bodyPr vert="horz" lIns="93864" tIns="46932" rIns="93864" bIns="46932" rtlCol="0"/>
          <a:lstStyle>
            <a:lvl1pPr algn="l">
              <a:defRPr sz="1200">
                <a:latin typeface="Helvetica Neue" pitchFamily="-112" charset="0"/>
                <a:ea typeface="+mn-ea"/>
                <a:cs typeface="+mn-cs"/>
              </a:defRPr>
            </a:lvl1pPr>
          </a:lstStyle>
          <a:p>
            <a:pPr>
              <a:defRPr/>
            </a:pPr>
            <a:endParaRPr lang="it-IT"/>
          </a:p>
        </p:txBody>
      </p:sp>
      <p:sp>
        <p:nvSpPr>
          <p:cNvPr id="3" name="Segnaposto data 2"/>
          <p:cNvSpPr>
            <a:spLocks noGrp="1"/>
          </p:cNvSpPr>
          <p:nvPr>
            <p:ph type="dt" sz="quarter" idx="1"/>
          </p:nvPr>
        </p:nvSpPr>
        <p:spPr>
          <a:xfrm>
            <a:off x="3777608" y="2"/>
            <a:ext cx="2889938" cy="487680"/>
          </a:xfrm>
          <a:prstGeom prst="rect">
            <a:avLst/>
          </a:prstGeom>
        </p:spPr>
        <p:txBody>
          <a:bodyPr vert="horz" wrap="square" lIns="93864" tIns="46932" rIns="93864" bIns="46932" numCol="1" anchor="t" anchorCtr="0" compatLnSpc="1">
            <a:prstTxWarp prst="textNoShape">
              <a:avLst/>
            </a:prstTxWarp>
          </a:bodyPr>
          <a:lstStyle>
            <a:lvl1pPr algn="r">
              <a:defRPr sz="1200">
                <a:latin typeface="Helvetica Neue" pitchFamily="-112" charset="0"/>
                <a:ea typeface="ＭＳ Ｐゴシック" pitchFamily="-112" charset="-128"/>
                <a:cs typeface="+mn-cs"/>
              </a:defRPr>
            </a:lvl1pPr>
          </a:lstStyle>
          <a:p>
            <a:pPr>
              <a:defRPr/>
            </a:pPr>
            <a:fld id="{8F49D8BF-9DCE-427B-980C-F0AD8F20A32F}" type="datetime1">
              <a:rPr lang="it-IT"/>
              <a:pPr>
                <a:defRPr/>
              </a:pPr>
              <a:t>28/04/2022</a:t>
            </a:fld>
            <a:endParaRPr lang="it-IT"/>
          </a:p>
        </p:txBody>
      </p:sp>
      <p:sp>
        <p:nvSpPr>
          <p:cNvPr id="4" name="Segnaposto piè di pagina 3"/>
          <p:cNvSpPr>
            <a:spLocks noGrp="1"/>
          </p:cNvSpPr>
          <p:nvPr>
            <p:ph type="ftr" sz="quarter" idx="2"/>
          </p:nvPr>
        </p:nvSpPr>
        <p:spPr>
          <a:xfrm>
            <a:off x="1" y="9264229"/>
            <a:ext cx="2889938" cy="487680"/>
          </a:xfrm>
          <a:prstGeom prst="rect">
            <a:avLst/>
          </a:prstGeom>
        </p:spPr>
        <p:txBody>
          <a:bodyPr vert="horz" lIns="93864" tIns="46932" rIns="93864" bIns="46932" rtlCol="0" anchor="b"/>
          <a:lstStyle>
            <a:lvl1pPr algn="l">
              <a:defRPr sz="1200">
                <a:latin typeface="Helvetica Neue" pitchFamily="-112" charset="0"/>
                <a:ea typeface="+mn-ea"/>
                <a:cs typeface="+mn-cs"/>
              </a:defRPr>
            </a:lvl1pPr>
          </a:lstStyle>
          <a:p>
            <a:pPr>
              <a:defRPr/>
            </a:pPr>
            <a:endParaRPr lang="it-IT"/>
          </a:p>
        </p:txBody>
      </p:sp>
      <p:sp>
        <p:nvSpPr>
          <p:cNvPr id="5" name="Segnaposto numero diapositiva 4"/>
          <p:cNvSpPr>
            <a:spLocks noGrp="1"/>
          </p:cNvSpPr>
          <p:nvPr>
            <p:ph type="sldNum" sz="quarter" idx="3"/>
          </p:nvPr>
        </p:nvSpPr>
        <p:spPr>
          <a:xfrm>
            <a:off x="3777608" y="9264229"/>
            <a:ext cx="2889938" cy="487680"/>
          </a:xfrm>
          <a:prstGeom prst="rect">
            <a:avLst/>
          </a:prstGeom>
        </p:spPr>
        <p:txBody>
          <a:bodyPr vert="horz" wrap="square" lIns="93864" tIns="46932" rIns="93864" bIns="46932" numCol="1" anchor="b" anchorCtr="0" compatLnSpc="1">
            <a:prstTxWarp prst="textNoShape">
              <a:avLst/>
            </a:prstTxWarp>
          </a:bodyPr>
          <a:lstStyle>
            <a:lvl1pPr algn="r">
              <a:defRPr sz="1200"/>
            </a:lvl1pPr>
          </a:lstStyle>
          <a:p>
            <a:fld id="{A786F944-937A-450B-8D1A-D075F360BE93}" type="slidenum">
              <a:rPr lang="it-IT" altLang="en-US"/>
              <a:pPr/>
              <a:t>‹N›</a:t>
            </a:fld>
            <a:endParaRPr lang="it-IT" altLang="en-US"/>
          </a:p>
        </p:txBody>
      </p:sp>
    </p:spTree>
    <p:extLst>
      <p:ext uri="{BB962C8B-B14F-4D97-AF65-F5344CB8AC3E}">
        <p14:creationId xmlns:p14="http://schemas.microsoft.com/office/powerpoint/2010/main" val="93702106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1" y="2"/>
            <a:ext cx="2889938" cy="487680"/>
          </a:xfrm>
          <a:prstGeom prst="rect">
            <a:avLst/>
          </a:prstGeom>
          <a:noFill/>
          <a:ln w="9525">
            <a:noFill/>
            <a:miter lim="800000"/>
            <a:headEnd/>
            <a:tailEnd/>
          </a:ln>
          <a:effectLst/>
        </p:spPr>
        <p:txBody>
          <a:bodyPr vert="horz" wrap="square" lIns="93864" tIns="46932" rIns="93864" bIns="46932" numCol="1" anchor="t" anchorCtr="0" compatLnSpc="1">
            <a:prstTxWarp prst="textNoShape">
              <a:avLst/>
            </a:prstTxWarp>
          </a:bodyPr>
          <a:lstStyle>
            <a:lvl1pPr>
              <a:defRPr sz="1200">
                <a:solidFill>
                  <a:schemeClr val="tx1"/>
                </a:solidFill>
                <a:latin typeface="Arial"/>
                <a:ea typeface="+mn-ea"/>
                <a:cs typeface="+mn-cs"/>
              </a:defRPr>
            </a:lvl1pPr>
          </a:lstStyle>
          <a:p>
            <a:pPr>
              <a:defRPr/>
            </a:pPr>
            <a:endParaRPr lang="it-IT"/>
          </a:p>
        </p:txBody>
      </p:sp>
      <p:sp>
        <p:nvSpPr>
          <p:cNvPr id="6147" name="Rectangle 3"/>
          <p:cNvSpPr>
            <a:spLocks noGrp="1" noChangeArrowheads="1"/>
          </p:cNvSpPr>
          <p:nvPr>
            <p:ph type="dt" idx="1"/>
          </p:nvPr>
        </p:nvSpPr>
        <p:spPr bwMode="auto">
          <a:xfrm>
            <a:off x="3777608" y="2"/>
            <a:ext cx="2889938" cy="487680"/>
          </a:xfrm>
          <a:prstGeom prst="rect">
            <a:avLst/>
          </a:prstGeom>
          <a:noFill/>
          <a:ln w="9525">
            <a:noFill/>
            <a:miter lim="800000"/>
            <a:headEnd/>
            <a:tailEnd/>
          </a:ln>
          <a:effectLst/>
        </p:spPr>
        <p:txBody>
          <a:bodyPr vert="horz" wrap="square" lIns="93864" tIns="46932" rIns="93864" bIns="46932" numCol="1" anchor="t" anchorCtr="0" compatLnSpc="1">
            <a:prstTxWarp prst="textNoShape">
              <a:avLst/>
            </a:prstTxWarp>
          </a:bodyPr>
          <a:lstStyle>
            <a:lvl1pPr algn="r">
              <a:defRPr sz="1200">
                <a:solidFill>
                  <a:schemeClr val="tx1"/>
                </a:solidFill>
                <a:latin typeface="Arial"/>
                <a:ea typeface="+mn-ea"/>
                <a:cs typeface="+mn-cs"/>
              </a:defRPr>
            </a:lvl1pPr>
          </a:lstStyle>
          <a:p>
            <a:pPr>
              <a:defRPr/>
            </a:pPr>
            <a:endParaRPr lang="it-IT"/>
          </a:p>
        </p:txBody>
      </p:sp>
      <p:sp>
        <p:nvSpPr>
          <p:cNvPr id="8196" name="Rectangle 4"/>
          <p:cNvSpPr>
            <a:spLocks noGrp="1" noRot="1" noChangeAspect="1" noChangeArrowheads="1" noTextEdit="1"/>
          </p:cNvSpPr>
          <p:nvPr>
            <p:ph type="sldImg" idx="2"/>
          </p:nvPr>
        </p:nvSpPr>
        <p:spPr bwMode="auto">
          <a:xfrm>
            <a:off x="84138" y="731838"/>
            <a:ext cx="6500812" cy="36576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9" name="Rectangle 5"/>
          <p:cNvSpPr>
            <a:spLocks noGrp="1" noChangeArrowheads="1"/>
          </p:cNvSpPr>
          <p:nvPr>
            <p:ph type="body" sz="quarter" idx="3"/>
          </p:nvPr>
        </p:nvSpPr>
        <p:spPr bwMode="auto">
          <a:xfrm>
            <a:off x="666909" y="4632960"/>
            <a:ext cx="5335270" cy="4389120"/>
          </a:xfrm>
          <a:prstGeom prst="rect">
            <a:avLst/>
          </a:prstGeom>
          <a:noFill/>
          <a:ln w="9525">
            <a:noFill/>
            <a:miter lim="800000"/>
            <a:headEnd/>
            <a:tailEnd/>
          </a:ln>
          <a:effectLst/>
        </p:spPr>
        <p:txBody>
          <a:bodyPr vert="horz" wrap="square" lIns="93864" tIns="46932" rIns="93864" bIns="46932" numCol="1" anchor="t" anchorCtr="0" compatLnSpc="1">
            <a:prstTxWarp prst="textNoShape">
              <a:avLst/>
            </a:prstTxWarp>
          </a:bodyPr>
          <a:lstStyle/>
          <a:p>
            <a:pPr lvl="0"/>
            <a:r>
              <a:rPr lang="it-IT" noProof="0"/>
              <a:t>Fare clic per modificare gli stili del testo dello schema</a:t>
            </a:r>
          </a:p>
          <a:p>
            <a:pPr lvl="1"/>
            <a:r>
              <a:rPr lang="it-IT" noProof="0"/>
              <a:t>Secondo livello</a:t>
            </a:r>
          </a:p>
          <a:p>
            <a:pPr lvl="2"/>
            <a:r>
              <a:rPr lang="it-IT" noProof="0"/>
              <a:t>Terzo livello</a:t>
            </a:r>
          </a:p>
          <a:p>
            <a:pPr lvl="3"/>
            <a:r>
              <a:rPr lang="it-IT" noProof="0"/>
              <a:t>Quarto livello</a:t>
            </a:r>
          </a:p>
          <a:p>
            <a:pPr lvl="4"/>
            <a:r>
              <a:rPr lang="it-IT" noProof="0"/>
              <a:t>Quinto livello</a:t>
            </a:r>
          </a:p>
        </p:txBody>
      </p:sp>
      <p:sp>
        <p:nvSpPr>
          <p:cNvPr id="6150" name="Rectangle 6"/>
          <p:cNvSpPr>
            <a:spLocks noGrp="1" noChangeArrowheads="1"/>
          </p:cNvSpPr>
          <p:nvPr>
            <p:ph type="ftr" sz="quarter" idx="4"/>
          </p:nvPr>
        </p:nvSpPr>
        <p:spPr bwMode="auto">
          <a:xfrm>
            <a:off x="1" y="9264229"/>
            <a:ext cx="2889938" cy="487680"/>
          </a:xfrm>
          <a:prstGeom prst="rect">
            <a:avLst/>
          </a:prstGeom>
          <a:noFill/>
          <a:ln w="9525">
            <a:noFill/>
            <a:miter lim="800000"/>
            <a:headEnd/>
            <a:tailEnd/>
          </a:ln>
          <a:effectLst/>
        </p:spPr>
        <p:txBody>
          <a:bodyPr vert="horz" wrap="square" lIns="93864" tIns="46932" rIns="93864" bIns="46932" numCol="1" anchor="b" anchorCtr="0" compatLnSpc="1">
            <a:prstTxWarp prst="textNoShape">
              <a:avLst/>
            </a:prstTxWarp>
          </a:bodyPr>
          <a:lstStyle>
            <a:lvl1pPr>
              <a:defRPr sz="1200">
                <a:solidFill>
                  <a:schemeClr val="tx1"/>
                </a:solidFill>
                <a:latin typeface="Arial"/>
                <a:ea typeface="+mn-ea"/>
                <a:cs typeface="+mn-cs"/>
              </a:defRPr>
            </a:lvl1pPr>
          </a:lstStyle>
          <a:p>
            <a:pPr>
              <a:defRPr/>
            </a:pPr>
            <a:endParaRPr lang="it-IT"/>
          </a:p>
        </p:txBody>
      </p:sp>
      <p:sp>
        <p:nvSpPr>
          <p:cNvPr id="6151" name="Rectangle 7"/>
          <p:cNvSpPr>
            <a:spLocks noGrp="1" noChangeArrowheads="1"/>
          </p:cNvSpPr>
          <p:nvPr>
            <p:ph type="sldNum" sz="quarter" idx="5"/>
          </p:nvPr>
        </p:nvSpPr>
        <p:spPr bwMode="auto">
          <a:xfrm>
            <a:off x="3777608" y="9264229"/>
            <a:ext cx="2889938" cy="487680"/>
          </a:xfrm>
          <a:prstGeom prst="rect">
            <a:avLst/>
          </a:prstGeom>
          <a:noFill/>
          <a:ln w="9525">
            <a:noFill/>
            <a:miter lim="800000"/>
            <a:headEnd/>
            <a:tailEnd/>
          </a:ln>
          <a:effectLst/>
        </p:spPr>
        <p:txBody>
          <a:bodyPr vert="horz" wrap="square" lIns="93864" tIns="46932" rIns="93864" bIns="46932" numCol="1" anchor="b" anchorCtr="0" compatLnSpc="1">
            <a:prstTxWarp prst="textNoShape">
              <a:avLst/>
            </a:prstTxWarp>
          </a:bodyPr>
          <a:lstStyle>
            <a:lvl1pPr algn="r">
              <a:defRPr sz="1200">
                <a:solidFill>
                  <a:schemeClr val="tx1"/>
                </a:solidFill>
                <a:latin typeface="Arial" panose="020B0604020202020204" pitchFamily="34" charset="0"/>
              </a:defRPr>
            </a:lvl1pPr>
          </a:lstStyle>
          <a:p>
            <a:fld id="{A36A21F4-3E0B-419D-A4BF-4C06C16C8836}" type="slidenum">
              <a:rPr lang="it-IT" altLang="en-US"/>
              <a:pPr/>
              <a:t>‹N›</a:t>
            </a:fld>
            <a:endParaRPr lang="it-IT" altLang="en-US"/>
          </a:p>
        </p:txBody>
      </p:sp>
    </p:spTree>
    <p:extLst>
      <p:ext uri="{BB962C8B-B14F-4D97-AF65-F5344CB8AC3E}">
        <p14:creationId xmlns:p14="http://schemas.microsoft.com/office/powerpoint/2010/main" val="385686617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a:ea typeface="ＭＳ Ｐゴシック" pitchFamily="-112" charset="-128"/>
        <a:cs typeface="ＭＳ Ｐゴシック" pitchFamily="-112" charset="-128"/>
      </a:defRPr>
    </a:lvl1pPr>
    <a:lvl2pPr marL="457200" algn="l" rtl="0" eaLnBrk="0" fontAlgn="base" hangingPunct="0">
      <a:spcBef>
        <a:spcPct val="30000"/>
      </a:spcBef>
      <a:spcAft>
        <a:spcPct val="0"/>
      </a:spcAft>
      <a:defRPr sz="1200" kern="1200">
        <a:solidFill>
          <a:schemeClr val="tx1"/>
        </a:solidFill>
        <a:latin typeface="Arial"/>
        <a:ea typeface="ＭＳ Ｐゴシック" pitchFamily="-112" charset="-128"/>
        <a:cs typeface="+mn-cs"/>
      </a:defRPr>
    </a:lvl2pPr>
    <a:lvl3pPr marL="914400" algn="l" rtl="0" eaLnBrk="0" fontAlgn="base" hangingPunct="0">
      <a:spcBef>
        <a:spcPct val="30000"/>
      </a:spcBef>
      <a:spcAft>
        <a:spcPct val="0"/>
      </a:spcAft>
      <a:defRPr sz="1200" kern="1200">
        <a:solidFill>
          <a:schemeClr val="tx1"/>
        </a:solidFill>
        <a:latin typeface="Arial"/>
        <a:ea typeface="ＭＳ Ｐゴシック" pitchFamily="-112" charset="-128"/>
        <a:cs typeface="+mn-cs"/>
      </a:defRPr>
    </a:lvl3pPr>
    <a:lvl4pPr marL="1371600" algn="l" rtl="0" eaLnBrk="0" fontAlgn="base" hangingPunct="0">
      <a:spcBef>
        <a:spcPct val="30000"/>
      </a:spcBef>
      <a:spcAft>
        <a:spcPct val="0"/>
      </a:spcAft>
      <a:defRPr sz="1200" kern="1200">
        <a:solidFill>
          <a:schemeClr val="tx1"/>
        </a:solidFill>
        <a:latin typeface="Arial"/>
        <a:ea typeface="ＭＳ Ｐゴシック" pitchFamily="-112" charset="-128"/>
        <a:cs typeface="+mn-cs"/>
      </a:defRPr>
    </a:lvl4pPr>
    <a:lvl5pPr marL="1828800" algn="l" rtl="0" eaLnBrk="0" fontAlgn="base" hangingPunct="0">
      <a:spcBef>
        <a:spcPct val="30000"/>
      </a:spcBef>
      <a:spcAft>
        <a:spcPct val="0"/>
      </a:spcAft>
      <a:defRPr sz="1200" kern="1200">
        <a:solidFill>
          <a:schemeClr val="tx1"/>
        </a:solidFill>
        <a:latin typeface="Arial"/>
        <a:ea typeface="ＭＳ Ｐゴシック" pitchFamily="-112"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06450" y="549275"/>
            <a:ext cx="5054600" cy="2844800"/>
          </a:xfrm>
        </p:spPr>
      </p:sp>
      <p:sp>
        <p:nvSpPr>
          <p:cNvPr id="3" name="Notes Placeholder 2"/>
          <p:cNvSpPr>
            <a:spLocks noGrp="1"/>
          </p:cNvSpPr>
          <p:nvPr>
            <p:ph type="body" idx="1"/>
          </p:nvPr>
        </p:nvSpPr>
        <p:spPr>
          <a:xfrm>
            <a:off x="461547" y="3732818"/>
            <a:ext cx="5657165" cy="5298010"/>
          </a:xfrm>
        </p:spPr>
        <p:txBody>
          <a:bodyPr>
            <a:normAutofit/>
          </a:bodyPr>
          <a:lstStyle/>
          <a:p>
            <a:pPr algn="just" defTabSz="866303">
              <a:lnSpc>
                <a:spcPct val="150000"/>
              </a:lnSpc>
              <a:spcAft>
                <a:spcPts val="868"/>
              </a:spcAft>
            </a:pPr>
            <a:endParaRPr lang="x-none" sz="21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983041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628650" y="577850"/>
            <a:ext cx="5411788" cy="3044825"/>
          </a:xfrm>
        </p:spPr>
      </p:sp>
      <p:sp>
        <p:nvSpPr>
          <p:cNvPr id="3" name="Marcador de notas 2"/>
          <p:cNvSpPr>
            <a:spLocks noGrp="1"/>
          </p:cNvSpPr>
          <p:nvPr>
            <p:ph type="body" idx="1"/>
          </p:nvPr>
        </p:nvSpPr>
        <p:spPr>
          <a:xfrm>
            <a:off x="666909" y="4632960"/>
            <a:ext cx="5335270" cy="3496000"/>
          </a:xfrm>
        </p:spPr>
        <p:txBody>
          <a:bodyPr>
            <a:normAutofit/>
          </a:bodyPr>
          <a:lstStyle/>
          <a:p>
            <a:pPr algn="just">
              <a:lnSpc>
                <a:spcPct val="115000"/>
              </a:lnSpc>
              <a:spcAft>
                <a:spcPts val="868"/>
              </a:spcAft>
            </a:pPr>
            <a:endParaRPr lang="es-ES" sz="2200" dirty="0">
              <a:latin typeface="Arial" panose="020B0604020202020204" pitchFamily="34" charset="0"/>
              <a:cs typeface="Arial" panose="020B0604020202020204" pitchFamily="34" charset="0"/>
            </a:endParaRPr>
          </a:p>
        </p:txBody>
      </p:sp>
      <p:sp>
        <p:nvSpPr>
          <p:cNvPr id="4" name="Marcador de número de diapositiva 3"/>
          <p:cNvSpPr>
            <a:spLocks noGrp="1"/>
          </p:cNvSpPr>
          <p:nvPr>
            <p:ph type="sldNum" sz="quarter" idx="5"/>
          </p:nvPr>
        </p:nvSpPr>
        <p:spPr/>
        <p:txBody>
          <a:bodyPr/>
          <a:lstStyle/>
          <a:p>
            <a:pPr defTabSz="938638" fontAlgn="auto">
              <a:spcBef>
                <a:spcPts val="0"/>
              </a:spcBef>
              <a:spcAft>
                <a:spcPts val="0"/>
              </a:spcAft>
              <a:defRPr/>
            </a:pPr>
            <a:fld id="{50656B5C-EB09-476C-B1DA-4D99CBFEAD4F}" type="slidenum">
              <a:rPr lang="fr-FR" sz="1300">
                <a:solidFill>
                  <a:prstClr val="black"/>
                </a:solidFill>
                <a:latin typeface="Calibri"/>
                <a:ea typeface="+mn-ea"/>
                <a:cs typeface="+mn-cs"/>
              </a:rPr>
              <a:pPr defTabSz="938638" fontAlgn="auto">
                <a:spcBef>
                  <a:spcPts val="0"/>
                </a:spcBef>
                <a:spcAft>
                  <a:spcPts val="0"/>
                </a:spcAft>
                <a:defRPr/>
              </a:pPr>
              <a:t>10</a:t>
            </a:fld>
            <a:endParaRPr lang="fr-FR" sz="1300">
              <a:solidFill>
                <a:prstClr val="black"/>
              </a:solidFill>
              <a:latin typeface="Calibri"/>
              <a:ea typeface="+mn-ea"/>
              <a:cs typeface="+mn-cs"/>
            </a:endParaRPr>
          </a:p>
        </p:txBody>
      </p:sp>
    </p:spTree>
    <p:extLst>
      <p:ext uri="{BB962C8B-B14F-4D97-AF65-F5344CB8AC3E}">
        <p14:creationId xmlns:p14="http://schemas.microsoft.com/office/powerpoint/2010/main" val="3431765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1155700" y="442913"/>
            <a:ext cx="2878138" cy="1619250"/>
          </a:xfrm>
        </p:spPr>
      </p:sp>
      <p:sp>
        <p:nvSpPr>
          <p:cNvPr id="3" name="Marcador de notas 2"/>
          <p:cNvSpPr>
            <a:spLocks noGrp="1"/>
          </p:cNvSpPr>
          <p:nvPr>
            <p:ph type="body" idx="1"/>
          </p:nvPr>
        </p:nvSpPr>
        <p:spPr>
          <a:xfrm>
            <a:off x="255468" y="1997850"/>
            <a:ext cx="6158153" cy="6794433"/>
          </a:xfrm>
        </p:spPr>
        <p:txBody>
          <a:bodyPr>
            <a:noAutofit/>
          </a:bodyPr>
          <a:lstStyle/>
          <a:p>
            <a:endParaRPr lang="es-ES" sz="2300" dirty="0">
              <a:latin typeface="+mn-lt"/>
              <a:cs typeface="Arial" panose="020B0604020202020204" pitchFamily="34" charset="0"/>
            </a:endParaRPr>
          </a:p>
        </p:txBody>
      </p:sp>
      <p:sp>
        <p:nvSpPr>
          <p:cNvPr id="4" name="Marcador de número de diapositiva 3"/>
          <p:cNvSpPr>
            <a:spLocks noGrp="1"/>
          </p:cNvSpPr>
          <p:nvPr>
            <p:ph type="sldNum" sz="quarter" idx="5"/>
          </p:nvPr>
        </p:nvSpPr>
        <p:spPr/>
        <p:txBody>
          <a:bodyPr/>
          <a:lstStyle/>
          <a:p>
            <a:pPr defTabSz="938638" fontAlgn="auto">
              <a:spcBef>
                <a:spcPts val="0"/>
              </a:spcBef>
              <a:spcAft>
                <a:spcPts val="0"/>
              </a:spcAft>
              <a:defRPr/>
            </a:pPr>
            <a:fld id="{50656B5C-EB09-476C-B1DA-4D99CBFEAD4F}" type="slidenum">
              <a:rPr lang="fr-FR" sz="1300">
                <a:solidFill>
                  <a:prstClr val="black"/>
                </a:solidFill>
                <a:latin typeface="Calibri"/>
                <a:ea typeface="+mn-ea"/>
                <a:cs typeface="+mn-cs"/>
              </a:rPr>
              <a:pPr defTabSz="938638" fontAlgn="auto">
                <a:spcBef>
                  <a:spcPts val="0"/>
                </a:spcBef>
                <a:spcAft>
                  <a:spcPts val="0"/>
                </a:spcAft>
                <a:defRPr/>
              </a:pPr>
              <a:t>11</a:t>
            </a:fld>
            <a:endParaRPr lang="fr-FR" sz="1300">
              <a:solidFill>
                <a:prstClr val="black"/>
              </a:solidFill>
              <a:latin typeface="Calibri"/>
              <a:ea typeface="+mn-ea"/>
              <a:cs typeface="+mn-cs"/>
            </a:endParaRPr>
          </a:p>
        </p:txBody>
      </p:sp>
    </p:spTree>
    <p:extLst>
      <p:ext uri="{BB962C8B-B14F-4D97-AF65-F5344CB8AC3E}">
        <p14:creationId xmlns:p14="http://schemas.microsoft.com/office/powerpoint/2010/main" val="20475301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778250" y="163513"/>
            <a:ext cx="1557338" cy="876300"/>
          </a:xfrm>
        </p:spPr>
      </p:sp>
      <p:sp>
        <p:nvSpPr>
          <p:cNvPr id="3" name="Marcador de notas 2"/>
          <p:cNvSpPr>
            <a:spLocks noGrp="1"/>
          </p:cNvSpPr>
          <p:nvPr>
            <p:ph type="body" idx="1"/>
          </p:nvPr>
        </p:nvSpPr>
        <p:spPr>
          <a:xfrm>
            <a:off x="217892" y="1039813"/>
            <a:ext cx="6233303" cy="8712096"/>
          </a:xfrm>
        </p:spPr>
        <p:txBody>
          <a:bodyPr>
            <a:noAutofit/>
          </a:bodyPr>
          <a:lstStyle/>
          <a:p>
            <a:pPr algn="just">
              <a:lnSpc>
                <a:spcPct val="115000"/>
              </a:lnSpc>
              <a:spcAft>
                <a:spcPts val="868"/>
              </a:spcAft>
            </a:pPr>
            <a:endParaRPr lang="es-ES" sz="1700" dirty="0">
              <a:latin typeface="Arial" panose="020B0604020202020204" pitchFamily="34" charset="0"/>
              <a:cs typeface="Arial" panose="020B0604020202020204" pitchFamily="34" charset="0"/>
            </a:endParaRPr>
          </a:p>
        </p:txBody>
      </p:sp>
      <p:sp>
        <p:nvSpPr>
          <p:cNvPr id="4" name="Marcador de número de diapositiva 3"/>
          <p:cNvSpPr>
            <a:spLocks noGrp="1"/>
          </p:cNvSpPr>
          <p:nvPr>
            <p:ph type="sldNum" sz="quarter" idx="5"/>
          </p:nvPr>
        </p:nvSpPr>
        <p:spPr/>
        <p:txBody>
          <a:bodyPr/>
          <a:lstStyle/>
          <a:p>
            <a:pPr defTabSz="976155" fontAlgn="auto">
              <a:spcBef>
                <a:spcPts val="0"/>
              </a:spcBef>
              <a:spcAft>
                <a:spcPts val="0"/>
              </a:spcAft>
              <a:defRPr/>
            </a:pPr>
            <a:fld id="{50656B5C-EB09-476C-B1DA-4D99CBFEAD4F}" type="slidenum">
              <a:rPr lang="fr-FR" sz="1300">
                <a:solidFill>
                  <a:prstClr val="black"/>
                </a:solidFill>
                <a:latin typeface="Calibri"/>
                <a:ea typeface="+mn-ea"/>
                <a:cs typeface="+mn-cs"/>
              </a:rPr>
              <a:pPr defTabSz="976155" fontAlgn="auto">
                <a:spcBef>
                  <a:spcPts val="0"/>
                </a:spcBef>
                <a:spcAft>
                  <a:spcPts val="0"/>
                </a:spcAft>
                <a:defRPr/>
              </a:pPr>
              <a:t>12</a:t>
            </a:fld>
            <a:endParaRPr lang="fr-FR" sz="1300">
              <a:solidFill>
                <a:prstClr val="black"/>
              </a:solidFill>
              <a:latin typeface="Calibri"/>
              <a:ea typeface="+mn-ea"/>
              <a:cs typeface="+mn-cs"/>
            </a:endParaRPr>
          </a:p>
        </p:txBody>
      </p:sp>
    </p:spTree>
    <p:extLst>
      <p:ext uri="{BB962C8B-B14F-4D97-AF65-F5344CB8AC3E}">
        <p14:creationId xmlns:p14="http://schemas.microsoft.com/office/powerpoint/2010/main" val="16157918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642938" y="357188"/>
            <a:ext cx="3533775" cy="1989137"/>
          </a:xfrm>
        </p:spPr>
      </p:sp>
      <p:sp>
        <p:nvSpPr>
          <p:cNvPr id="3" name="Marcador de notas 2"/>
          <p:cNvSpPr>
            <a:spLocks noGrp="1"/>
          </p:cNvSpPr>
          <p:nvPr>
            <p:ph type="body" idx="1"/>
          </p:nvPr>
        </p:nvSpPr>
        <p:spPr>
          <a:xfrm>
            <a:off x="320749" y="2812073"/>
            <a:ext cx="5794733" cy="5056760"/>
          </a:xfrm>
        </p:spPr>
        <p:txBody>
          <a:bodyPr>
            <a:normAutofit/>
          </a:bodyPr>
          <a:lstStyle/>
          <a:p>
            <a:pPr defTabSz="975864">
              <a:defRPr/>
            </a:pPr>
            <a:endParaRPr lang="es-ES" sz="2300" dirty="0">
              <a:latin typeface="+mn-lt"/>
            </a:endParaRPr>
          </a:p>
        </p:txBody>
      </p:sp>
      <p:sp>
        <p:nvSpPr>
          <p:cNvPr id="4" name="Marcador de número de diapositiva 3"/>
          <p:cNvSpPr>
            <a:spLocks noGrp="1"/>
          </p:cNvSpPr>
          <p:nvPr>
            <p:ph type="sldNum" sz="quarter" idx="5"/>
          </p:nvPr>
        </p:nvSpPr>
        <p:spPr/>
        <p:txBody>
          <a:bodyPr/>
          <a:lstStyle/>
          <a:p>
            <a:pPr defTabSz="976155" fontAlgn="auto">
              <a:spcBef>
                <a:spcPts val="0"/>
              </a:spcBef>
              <a:spcAft>
                <a:spcPts val="0"/>
              </a:spcAft>
              <a:defRPr/>
            </a:pPr>
            <a:fld id="{50656B5C-EB09-476C-B1DA-4D99CBFEAD4F}" type="slidenum">
              <a:rPr lang="fr-FR" sz="1300">
                <a:solidFill>
                  <a:prstClr val="black"/>
                </a:solidFill>
                <a:latin typeface="Calibri"/>
                <a:ea typeface="+mn-ea"/>
                <a:cs typeface="+mn-cs"/>
              </a:rPr>
              <a:pPr defTabSz="976155" fontAlgn="auto">
                <a:spcBef>
                  <a:spcPts val="0"/>
                </a:spcBef>
                <a:spcAft>
                  <a:spcPts val="0"/>
                </a:spcAft>
                <a:defRPr/>
              </a:pPr>
              <a:t>13</a:t>
            </a:fld>
            <a:endParaRPr lang="fr-FR" sz="1300">
              <a:solidFill>
                <a:prstClr val="black"/>
              </a:solidFill>
              <a:latin typeface="Calibri"/>
              <a:ea typeface="+mn-ea"/>
              <a:cs typeface="+mn-cs"/>
            </a:endParaRPr>
          </a:p>
        </p:txBody>
      </p:sp>
    </p:spTree>
    <p:extLst>
      <p:ext uri="{BB962C8B-B14F-4D97-AF65-F5344CB8AC3E}">
        <p14:creationId xmlns:p14="http://schemas.microsoft.com/office/powerpoint/2010/main" val="435160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4292600" y="488950"/>
            <a:ext cx="1490663" cy="839788"/>
          </a:xfrm>
        </p:spPr>
      </p:sp>
      <p:sp>
        <p:nvSpPr>
          <p:cNvPr id="3" name="Marcador de notas 2"/>
          <p:cNvSpPr>
            <a:spLocks noGrp="1"/>
          </p:cNvSpPr>
          <p:nvPr>
            <p:ph type="body" idx="1"/>
          </p:nvPr>
        </p:nvSpPr>
        <p:spPr>
          <a:xfrm>
            <a:off x="346551" y="1531493"/>
            <a:ext cx="5975985" cy="7732736"/>
          </a:xfrm>
        </p:spPr>
        <p:txBody>
          <a:bodyPr>
            <a:noAutofit/>
          </a:bodyPr>
          <a:lstStyle/>
          <a:p>
            <a:endParaRPr lang="en-GB" sz="2300" dirty="0">
              <a:latin typeface="+mn-lt"/>
              <a:cs typeface="Arial" panose="020B0604020202020204" pitchFamily="34" charset="0"/>
            </a:endParaRPr>
          </a:p>
        </p:txBody>
      </p:sp>
      <p:sp>
        <p:nvSpPr>
          <p:cNvPr id="4" name="Marcador de número de diapositiva 3"/>
          <p:cNvSpPr>
            <a:spLocks noGrp="1"/>
          </p:cNvSpPr>
          <p:nvPr>
            <p:ph type="sldNum" sz="quarter" idx="5"/>
          </p:nvPr>
        </p:nvSpPr>
        <p:spPr/>
        <p:txBody>
          <a:bodyPr/>
          <a:lstStyle/>
          <a:p>
            <a:pPr defTabSz="938638" fontAlgn="auto">
              <a:spcBef>
                <a:spcPts val="0"/>
              </a:spcBef>
              <a:spcAft>
                <a:spcPts val="0"/>
              </a:spcAft>
              <a:defRPr/>
            </a:pPr>
            <a:fld id="{50656B5C-EB09-476C-B1DA-4D99CBFEAD4F}" type="slidenum">
              <a:rPr lang="fr-FR" sz="1300">
                <a:solidFill>
                  <a:prstClr val="black"/>
                </a:solidFill>
                <a:latin typeface="Calibri"/>
                <a:ea typeface="+mn-ea"/>
                <a:cs typeface="+mn-cs"/>
              </a:rPr>
              <a:pPr defTabSz="938638" fontAlgn="auto">
                <a:spcBef>
                  <a:spcPts val="0"/>
                </a:spcBef>
                <a:spcAft>
                  <a:spcPts val="0"/>
                </a:spcAft>
                <a:defRPr/>
              </a:pPr>
              <a:t>14</a:t>
            </a:fld>
            <a:endParaRPr lang="fr-FR" sz="1300">
              <a:solidFill>
                <a:prstClr val="black"/>
              </a:solidFill>
              <a:latin typeface="Calibri"/>
              <a:ea typeface="+mn-ea"/>
              <a:cs typeface="+mn-cs"/>
            </a:endParaRPr>
          </a:p>
        </p:txBody>
      </p:sp>
    </p:spTree>
    <p:extLst>
      <p:ext uri="{BB962C8B-B14F-4D97-AF65-F5344CB8AC3E}">
        <p14:creationId xmlns:p14="http://schemas.microsoft.com/office/powerpoint/2010/main" val="12477389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73063" y="731838"/>
            <a:ext cx="5564187" cy="3130550"/>
          </a:xfrm>
        </p:spPr>
      </p:sp>
      <p:sp>
        <p:nvSpPr>
          <p:cNvPr id="3" name="Marcador de notas 2"/>
          <p:cNvSpPr>
            <a:spLocks noGrp="1"/>
          </p:cNvSpPr>
          <p:nvPr>
            <p:ph type="body" idx="1"/>
          </p:nvPr>
        </p:nvSpPr>
        <p:spPr/>
        <p:txBody>
          <a:bodyPr>
            <a:normAutofit/>
          </a:bodyPr>
          <a:lstStyle/>
          <a:p>
            <a:pPr defTabSz="975864">
              <a:defRPr/>
            </a:pPr>
            <a:endParaRPr lang="es-ES" dirty="0"/>
          </a:p>
        </p:txBody>
      </p:sp>
      <p:sp>
        <p:nvSpPr>
          <p:cNvPr id="4" name="Marcador de número de diapositiva 3"/>
          <p:cNvSpPr>
            <a:spLocks noGrp="1"/>
          </p:cNvSpPr>
          <p:nvPr>
            <p:ph type="sldNum" sz="quarter" idx="5"/>
          </p:nvPr>
        </p:nvSpPr>
        <p:spPr/>
        <p:txBody>
          <a:bodyPr/>
          <a:lstStyle/>
          <a:p>
            <a:pPr defTabSz="976155" fontAlgn="auto">
              <a:spcBef>
                <a:spcPts val="0"/>
              </a:spcBef>
              <a:spcAft>
                <a:spcPts val="0"/>
              </a:spcAft>
              <a:defRPr/>
            </a:pPr>
            <a:fld id="{50656B5C-EB09-476C-B1DA-4D99CBFEAD4F}" type="slidenum">
              <a:rPr lang="fr-FR" sz="1300">
                <a:solidFill>
                  <a:prstClr val="black"/>
                </a:solidFill>
                <a:latin typeface="Calibri"/>
                <a:ea typeface="+mn-ea"/>
                <a:cs typeface="+mn-cs"/>
              </a:rPr>
              <a:pPr defTabSz="976155" fontAlgn="auto">
                <a:spcBef>
                  <a:spcPts val="0"/>
                </a:spcBef>
                <a:spcAft>
                  <a:spcPts val="0"/>
                </a:spcAft>
                <a:defRPr/>
              </a:pPr>
              <a:t>15</a:t>
            </a:fld>
            <a:endParaRPr lang="fr-FR" sz="1300">
              <a:solidFill>
                <a:prstClr val="black"/>
              </a:solidFill>
              <a:latin typeface="Calibri"/>
              <a:ea typeface="+mn-ea"/>
              <a:cs typeface="+mn-cs"/>
            </a:endParaRPr>
          </a:p>
        </p:txBody>
      </p:sp>
    </p:spTree>
    <p:extLst>
      <p:ext uri="{BB962C8B-B14F-4D97-AF65-F5344CB8AC3E}">
        <p14:creationId xmlns:p14="http://schemas.microsoft.com/office/powerpoint/2010/main" val="14845518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628650" y="904875"/>
            <a:ext cx="5411788" cy="3044825"/>
          </a:xfrm>
        </p:spPr>
      </p:sp>
      <p:sp>
        <p:nvSpPr>
          <p:cNvPr id="3" name="Marcador de notas 2"/>
          <p:cNvSpPr>
            <a:spLocks noGrp="1"/>
          </p:cNvSpPr>
          <p:nvPr>
            <p:ph type="body" idx="1"/>
          </p:nvPr>
        </p:nvSpPr>
        <p:spPr/>
        <p:txBody>
          <a:bodyPr>
            <a:normAutofit/>
          </a:bodyPr>
          <a:lstStyle/>
          <a:p>
            <a:endParaRPr lang="es-ES" sz="1900" dirty="0">
              <a:latin typeface="Arial" panose="020B0604020202020204" pitchFamily="34" charset="0"/>
              <a:cs typeface="Arial" panose="020B0604020202020204" pitchFamily="34" charset="0"/>
            </a:endParaRPr>
          </a:p>
        </p:txBody>
      </p:sp>
      <p:sp>
        <p:nvSpPr>
          <p:cNvPr id="4" name="Marcador de número de diapositiva 3"/>
          <p:cNvSpPr>
            <a:spLocks noGrp="1"/>
          </p:cNvSpPr>
          <p:nvPr>
            <p:ph type="sldNum" sz="quarter" idx="5"/>
          </p:nvPr>
        </p:nvSpPr>
        <p:spPr/>
        <p:txBody>
          <a:bodyPr/>
          <a:lstStyle/>
          <a:p>
            <a:pPr defTabSz="938638" fontAlgn="auto">
              <a:spcBef>
                <a:spcPts val="0"/>
              </a:spcBef>
              <a:spcAft>
                <a:spcPts val="0"/>
              </a:spcAft>
              <a:defRPr/>
            </a:pPr>
            <a:fld id="{50656B5C-EB09-476C-B1DA-4D99CBFEAD4F}" type="slidenum">
              <a:rPr lang="fr-FR" sz="1300">
                <a:solidFill>
                  <a:prstClr val="black"/>
                </a:solidFill>
                <a:latin typeface="Calibri"/>
                <a:ea typeface="+mn-ea"/>
                <a:cs typeface="+mn-cs"/>
              </a:rPr>
              <a:pPr defTabSz="938638" fontAlgn="auto">
                <a:spcBef>
                  <a:spcPts val="0"/>
                </a:spcBef>
                <a:spcAft>
                  <a:spcPts val="0"/>
                </a:spcAft>
                <a:defRPr/>
              </a:pPr>
              <a:t>16</a:t>
            </a:fld>
            <a:endParaRPr lang="fr-FR" sz="1300">
              <a:solidFill>
                <a:prstClr val="black"/>
              </a:solidFill>
              <a:latin typeface="Calibri"/>
              <a:ea typeface="+mn-ea"/>
              <a:cs typeface="+mn-cs"/>
            </a:endParaRPr>
          </a:p>
        </p:txBody>
      </p:sp>
    </p:spTree>
    <p:extLst>
      <p:ext uri="{BB962C8B-B14F-4D97-AF65-F5344CB8AC3E}">
        <p14:creationId xmlns:p14="http://schemas.microsoft.com/office/powerpoint/2010/main" val="10931287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4521200" y="488950"/>
            <a:ext cx="1160463" cy="654050"/>
          </a:xfrm>
        </p:spPr>
      </p:sp>
      <p:sp>
        <p:nvSpPr>
          <p:cNvPr id="3" name="Marcador de notas 2"/>
          <p:cNvSpPr>
            <a:spLocks noGrp="1"/>
          </p:cNvSpPr>
          <p:nvPr>
            <p:ph type="body" idx="1"/>
          </p:nvPr>
        </p:nvSpPr>
        <p:spPr>
          <a:xfrm>
            <a:off x="283212" y="1143000"/>
            <a:ext cx="6102663" cy="8121229"/>
          </a:xfrm>
        </p:spPr>
        <p:txBody>
          <a:bodyPr>
            <a:noAutofit/>
          </a:bodyPr>
          <a:lstStyle/>
          <a:p>
            <a:pPr defTabSz="975864">
              <a:defRPr/>
            </a:pPr>
            <a:endParaRPr lang="en-US" sz="2300" b="1" dirty="0">
              <a:solidFill>
                <a:srgbClr val="1F497D">
                  <a:lumMod val="50000"/>
                </a:srgbClr>
              </a:solidFill>
              <a:latin typeface="+mn-lt"/>
              <a:ea typeface="Helvetica Neue"/>
              <a:cs typeface="Helvetica" panose="020B0604020202020204" pitchFamily="34" charset="0"/>
              <a:sym typeface="Helvetica Neue"/>
            </a:endParaRPr>
          </a:p>
        </p:txBody>
      </p:sp>
      <p:sp>
        <p:nvSpPr>
          <p:cNvPr id="4" name="Marcador de número de diapositiva 3"/>
          <p:cNvSpPr>
            <a:spLocks noGrp="1"/>
          </p:cNvSpPr>
          <p:nvPr>
            <p:ph type="sldNum" sz="quarter" idx="5"/>
          </p:nvPr>
        </p:nvSpPr>
        <p:spPr/>
        <p:txBody>
          <a:bodyPr/>
          <a:lstStyle/>
          <a:p>
            <a:pPr defTabSz="976155" fontAlgn="auto">
              <a:spcBef>
                <a:spcPts val="0"/>
              </a:spcBef>
              <a:spcAft>
                <a:spcPts val="0"/>
              </a:spcAft>
              <a:defRPr/>
            </a:pPr>
            <a:fld id="{50656B5C-EB09-476C-B1DA-4D99CBFEAD4F}" type="slidenum">
              <a:rPr lang="fr-FR" sz="1300">
                <a:solidFill>
                  <a:prstClr val="black"/>
                </a:solidFill>
                <a:latin typeface="Calibri"/>
                <a:ea typeface="+mn-ea"/>
                <a:cs typeface="+mn-cs"/>
              </a:rPr>
              <a:pPr defTabSz="976155" fontAlgn="auto">
                <a:spcBef>
                  <a:spcPts val="0"/>
                </a:spcBef>
                <a:spcAft>
                  <a:spcPts val="0"/>
                </a:spcAft>
                <a:defRPr/>
              </a:pPr>
              <a:t>17</a:t>
            </a:fld>
            <a:endParaRPr lang="fr-FR" sz="1300">
              <a:solidFill>
                <a:prstClr val="black"/>
              </a:solidFill>
              <a:latin typeface="Calibri"/>
              <a:ea typeface="+mn-ea"/>
              <a:cs typeface="+mn-cs"/>
            </a:endParaRPr>
          </a:p>
        </p:txBody>
      </p:sp>
    </p:spTree>
    <p:extLst>
      <p:ext uri="{BB962C8B-B14F-4D97-AF65-F5344CB8AC3E}">
        <p14:creationId xmlns:p14="http://schemas.microsoft.com/office/powerpoint/2010/main" val="572489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4325938" y="588963"/>
            <a:ext cx="1511300" cy="850900"/>
          </a:xfrm>
        </p:spPr>
      </p:sp>
      <p:sp>
        <p:nvSpPr>
          <p:cNvPr id="3" name="Marcador de notas 2"/>
          <p:cNvSpPr>
            <a:spLocks noGrp="1"/>
          </p:cNvSpPr>
          <p:nvPr>
            <p:ph type="body" idx="1"/>
          </p:nvPr>
        </p:nvSpPr>
        <p:spPr>
          <a:xfrm>
            <a:off x="282287" y="1666432"/>
            <a:ext cx="6012686" cy="7858568"/>
          </a:xfrm>
        </p:spPr>
        <p:txBody>
          <a:bodyPr>
            <a:noAutofit/>
          </a:bodyPr>
          <a:lstStyle/>
          <a:p>
            <a:pPr defTabSz="975864">
              <a:defRPr/>
            </a:pPr>
            <a:endParaRPr lang="es-ES" sz="2000" dirty="0">
              <a:latin typeface="+mn-lt"/>
            </a:endParaRPr>
          </a:p>
        </p:txBody>
      </p:sp>
      <p:sp>
        <p:nvSpPr>
          <p:cNvPr id="4" name="Marcador de número de diapositiva 3"/>
          <p:cNvSpPr>
            <a:spLocks noGrp="1"/>
          </p:cNvSpPr>
          <p:nvPr>
            <p:ph type="sldNum" sz="quarter" idx="5"/>
          </p:nvPr>
        </p:nvSpPr>
        <p:spPr/>
        <p:txBody>
          <a:bodyPr/>
          <a:lstStyle/>
          <a:p>
            <a:pPr defTabSz="976155" fontAlgn="auto">
              <a:spcBef>
                <a:spcPts val="0"/>
              </a:spcBef>
              <a:spcAft>
                <a:spcPts val="0"/>
              </a:spcAft>
              <a:defRPr/>
            </a:pPr>
            <a:fld id="{50656B5C-EB09-476C-B1DA-4D99CBFEAD4F}" type="slidenum">
              <a:rPr lang="fr-FR" sz="1300">
                <a:solidFill>
                  <a:prstClr val="black"/>
                </a:solidFill>
                <a:latin typeface="Calibri"/>
                <a:ea typeface="+mn-ea"/>
                <a:cs typeface="+mn-cs"/>
              </a:rPr>
              <a:pPr defTabSz="976155" fontAlgn="auto">
                <a:spcBef>
                  <a:spcPts val="0"/>
                </a:spcBef>
                <a:spcAft>
                  <a:spcPts val="0"/>
                </a:spcAft>
                <a:defRPr/>
              </a:pPr>
              <a:t>18</a:t>
            </a:fld>
            <a:endParaRPr lang="fr-FR" sz="1300">
              <a:solidFill>
                <a:prstClr val="black"/>
              </a:solidFill>
              <a:latin typeface="Calibri"/>
              <a:ea typeface="+mn-ea"/>
              <a:cs typeface="+mn-cs"/>
            </a:endParaRPr>
          </a:p>
        </p:txBody>
      </p:sp>
    </p:spTree>
    <p:extLst>
      <p:ext uri="{BB962C8B-B14F-4D97-AF65-F5344CB8AC3E}">
        <p14:creationId xmlns:p14="http://schemas.microsoft.com/office/powerpoint/2010/main" val="10339164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1309688" y="307975"/>
            <a:ext cx="4376737" cy="2462213"/>
          </a:xfrm>
        </p:spPr>
      </p:sp>
      <p:sp>
        <p:nvSpPr>
          <p:cNvPr id="3" name="Marcador de notas 2"/>
          <p:cNvSpPr>
            <a:spLocks noGrp="1"/>
          </p:cNvSpPr>
          <p:nvPr>
            <p:ph type="body" idx="1"/>
          </p:nvPr>
        </p:nvSpPr>
        <p:spPr>
          <a:xfrm>
            <a:off x="217088" y="3377377"/>
            <a:ext cx="5911216" cy="5779083"/>
          </a:xfrm>
        </p:spPr>
        <p:txBody>
          <a:bodyPr>
            <a:normAutofit/>
          </a:bodyPr>
          <a:lstStyle/>
          <a:p>
            <a:pPr defTabSz="975864">
              <a:defRPr/>
            </a:pPr>
            <a:endParaRPr lang="en-US" sz="2300" dirty="0">
              <a:latin typeface="+mn-lt"/>
            </a:endParaRPr>
          </a:p>
        </p:txBody>
      </p:sp>
      <p:sp>
        <p:nvSpPr>
          <p:cNvPr id="4" name="Marcador de número de diapositiva 3"/>
          <p:cNvSpPr>
            <a:spLocks noGrp="1"/>
          </p:cNvSpPr>
          <p:nvPr>
            <p:ph type="sldNum" sz="quarter" idx="5"/>
          </p:nvPr>
        </p:nvSpPr>
        <p:spPr/>
        <p:txBody>
          <a:bodyPr/>
          <a:lstStyle/>
          <a:p>
            <a:pPr defTabSz="976155" fontAlgn="auto">
              <a:spcBef>
                <a:spcPts val="0"/>
              </a:spcBef>
              <a:spcAft>
                <a:spcPts val="0"/>
              </a:spcAft>
              <a:defRPr/>
            </a:pPr>
            <a:fld id="{50656B5C-EB09-476C-B1DA-4D99CBFEAD4F}" type="slidenum">
              <a:rPr lang="fr-FR" sz="1300">
                <a:solidFill>
                  <a:prstClr val="black"/>
                </a:solidFill>
                <a:latin typeface="Calibri"/>
                <a:ea typeface="+mn-ea"/>
                <a:cs typeface="+mn-cs"/>
              </a:rPr>
              <a:pPr defTabSz="976155" fontAlgn="auto">
                <a:spcBef>
                  <a:spcPts val="0"/>
                </a:spcBef>
                <a:spcAft>
                  <a:spcPts val="0"/>
                </a:spcAft>
                <a:defRPr/>
              </a:pPr>
              <a:t>19</a:t>
            </a:fld>
            <a:endParaRPr lang="fr-FR" sz="1300">
              <a:solidFill>
                <a:prstClr val="black"/>
              </a:solidFill>
              <a:latin typeface="Calibri"/>
              <a:ea typeface="+mn-ea"/>
              <a:cs typeface="+mn-cs"/>
            </a:endParaRPr>
          </a:p>
        </p:txBody>
      </p:sp>
    </p:spTree>
    <p:extLst>
      <p:ext uri="{BB962C8B-B14F-4D97-AF65-F5344CB8AC3E}">
        <p14:creationId xmlns:p14="http://schemas.microsoft.com/office/powerpoint/2010/main" val="7339190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4065588" y="481013"/>
            <a:ext cx="1444625" cy="814387"/>
          </a:xfrm>
        </p:spPr>
      </p:sp>
      <p:sp>
        <p:nvSpPr>
          <p:cNvPr id="3" name="Marcador de notas 2"/>
          <p:cNvSpPr>
            <a:spLocks noGrp="1"/>
          </p:cNvSpPr>
          <p:nvPr>
            <p:ph type="body" idx="1"/>
          </p:nvPr>
        </p:nvSpPr>
        <p:spPr>
          <a:xfrm>
            <a:off x="278828" y="1404686"/>
            <a:ext cx="6111432" cy="7713188"/>
          </a:xfrm>
        </p:spPr>
        <p:txBody>
          <a:bodyPr>
            <a:noAutofit/>
          </a:bodyPr>
          <a:lstStyle/>
          <a:p>
            <a:pPr algn="just">
              <a:lnSpc>
                <a:spcPct val="115000"/>
              </a:lnSpc>
              <a:spcAft>
                <a:spcPts val="868"/>
              </a:spcAft>
            </a:pPr>
            <a:endParaRPr lang="it-IT" sz="2300" dirty="0">
              <a:latin typeface="+mn-lt"/>
              <a:ea typeface="Calibri" panose="020F0502020204030204" pitchFamily="34" charset="0"/>
              <a:cs typeface="Arial" panose="020B0604020202020204" pitchFamily="34" charset="0"/>
            </a:endParaRPr>
          </a:p>
        </p:txBody>
      </p:sp>
      <p:sp>
        <p:nvSpPr>
          <p:cNvPr id="4" name="Marcador de número de diapositiva 3"/>
          <p:cNvSpPr>
            <a:spLocks noGrp="1"/>
          </p:cNvSpPr>
          <p:nvPr>
            <p:ph type="sldNum" sz="quarter" idx="5"/>
          </p:nvPr>
        </p:nvSpPr>
        <p:spPr/>
        <p:txBody>
          <a:bodyPr/>
          <a:lstStyle/>
          <a:p>
            <a:pPr defTabSz="976155" fontAlgn="auto">
              <a:spcBef>
                <a:spcPts val="0"/>
              </a:spcBef>
              <a:spcAft>
                <a:spcPts val="0"/>
              </a:spcAft>
              <a:defRPr/>
            </a:pPr>
            <a:fld id="{50656B5C-EB09-476C-B1DA-4D99CBFEAD4F}" type="slidenum">
              <a:rPr lang="fr-FR" sz="1300">
                <a:solidFill>
                  <a:prstClr val="black"/>
                </a:solidFill>
                <a:latin typeface="Calibri"/>
              </a:rPr>
              <a:pPr defTabSz="976155" fontAlgn="auto">
                <a:spcBef>
                  <a:spcPts val="0"/>
                </a:spcBef>
                <a:spcAft>
                  <a:spcPts val="0"/>
                </a:spcAft>
                <a:defRPr/>
              </a:pPr>
              <a:t>2</a:t>
            </a:fld>
            <a:endParaRPr lang="fr-FR" sz="1300">
              <a:solidFill>
                <a:prstClr val="black"/>
              </a:solidFill>
              <a:latin typeface="Calibri"/>
            </a:endParaRPr>
          </a:p>
        </p:txBody>
      </p:sp>
    </p:spTree>
    <p:extLst>
      <p:ext uri="{BB962C8B-B14F-4D97-AF65-F5344CB8AC3E}">
        <p14:creationId xmlns:p14="http://schemas.microsoft.com/office/powerpoint/2010/main" val="194032669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66675" y="736600"/>
            <a:ext cx="6535738" cy="3676650"/>
          </a:xfrm>
        </p:spPr>
      </p:sp>
      <p:sp>
        <p:nvSpPr>
          <p:cNvPr id="3" name="Marcador de notas 2"/>
          <p:cNvSpPr>
            <a:spLocks noGrp="1"/>
          </p:cNvSpPr>
          <p:nvPr>
            <p:ph type="body" idx="1"/>
          </p:nvPr>
        </p:nvSpPr>
        <p:spPr/>
        <p:txBody>
          <a:bodyPr>
            <a:normAutofit/>
          </a:bodyPr>
          <a:lstStyle/>
          <a:p>
            <a:pPr defTabSz="900506">
              <a:defRPr/>
            </a:pPr>
            <a:endParaRPr lang="es-ES" dirty="0"/>
          </a:p>
        </p:txBody>
      </p:sp>
      <p:sp>
        <p:nvSpPr>
          <p:cNvPr id="4" name="Marcador de número de diapositiva 3"/>
          <p:cNvSpPr>
            <a:spLocks noGrp="1"/>
          </p:cNvSpPr>
          <p:nvPr>
            <p:ph type="sldNum" sz="quarter" idx="5"/>
          </p:nvPr>
        </p:nvSpPr>
        <p:spPr/>
        <p:txBody>
          <a:bodyPr/>
          <a:lstStyle/>
          <a:p>
            <a:pPr defTabSz="900775">
              <a:defRPr/>
            </a:pPr>
            <a:fld id="{50656B5C-EB09-476C-B1DA-4D99CBFEAD4F}" type="slidenum">
              <a:rPr lang="fr-FR">
                <a:solidFill>
                  <a:prstClr val="black"/>
                </a:solidFill>
                <a:latin typeface="Calibri"/>
              </a:rPr>
              <a:pPr defTabSz="900775">
                <a:defRPr/>
              </a:pPr>
              <a:t>20</a:t>
            </a:fld>
            <a:endParaRPr lang="fr-FR">
              <a:solidFill>
                <a:prstClr val="black"/>
              </a:solidFill>
              <a:latin typeface="Calibri"/>
            </a:endParaRPr>
          </a:p>
        </p:txBody>
      </p:sp>
    </p:spTree>
    <p:extLst>
      <p:ext uri="{BB962C8B-B14F-4D97-AF65-F5344CB8AC3E}">
        <p14:creationId xmlns:p14="http://schemas.microsoft.com/office/powerpoint/2010/main" val="310908488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46075" y="676275"/>
            <a:ext cx="5976938" cy="3363913"/>
          </a:xfrm>
        </p:spPr>
      </p:sp>
      <p:sp>
        <p:nvSpPr>
          <p:cNvPr id="4" name="Marcador de número de diapositiva 3"/>
          <p:cNvSpPr>
            <a:spLocks noGrp="1"/>
          </p:cNvSpPr>
          <p:nvPr>
            <p:ph type="sldNum" sz="quarter" idx="5"/>
          </p:nvPr>
        </p:nvSpPr>
        <p:spPr/>
        <p:txBody>
          <a:bodyPr/>
          <a:lstStyle/>
          <a:p>
            <a:pPr defTabSz="976155" fontAlgn="auto">
              <a:spcBef>
                <a:spcPts val="0"/>
              </a:spcBef>
              <a:spcAft>
                <a:spcPts val="0"/>
              </a:spcAft>
              <a:defRPr/>
            </a:pPr>
            <a:fld id="{50656B5C-EB09-476C-B1DA-4D99CBFEAD4F}" type="slidenum">
              <a:rPr lang="fr-FR" sz="1300">
                <a:solidFill>
                  <a:prstClr val="black"/>
                </a:solidFill>
                <a:latin typeface="Calibri"/>
              </a:rPr>
              <a:pPr defTabSz="976155" fontAlgn="auto">
                <a:spcBef>
                  <a:spcPts val="0"/>
                </a:spcBef>
                <a:spcAft>
                  <a:spcPts val="0"/>
                </a:spcAft>
                <a:defRPr/>
              </a:pPr>
              <a:t>21</a:t>
            </a:fld>
            <a:endParaRPr lang="fr-FR" sz="1300">
              <a:solidFill>
                <a:prstClr val="black"/>
              </a:solidFill>
              <a:latin typeface="Calibri"/>
            </a:endParaRPr>
          </a:p>
        </p:txBody>
      </p:sp>
      <p:sp>
        <p:nvSpPr>
          <p:cNvPr id="3" name="Segnaposto note 2">
            <a:extLst>
              <a:ext uri="{FF2B5EF4-FFF2-40B4-BE49-F238E27FC236}">
                <a16:creationId xmlns:a16="http://schemas.microsoft.com/office/drawing/2014/main" id="{F90117BC-62AD-4036-8B41-9A192572D02B}"/>
              </a:ext>
            </a:extLst>
          </p:cNvPr>
          <p:cNvSpPr>
            <a:spLocks noGrp="1"/>
          </p:cNvSpPr>
          <p:nvPr>
            <p:ph type="body" idx="1"/>
          </p:nvPr>
        </p:nvSpPr>
        <p:spPr/>
        <p:txBody>
          <a:bodyPr/>
          <a:lstStyle/>
          <a:p>
            <a:endParaRPr lang="it-IT" dirty="0"/>
          </a:p>
        </p:txBody>
      </p:sp>
    </p:spTree>
    <p:extLst>
      <p:ext uri="{BB962C8B-B14F-4D97-AF65-F5344CB8AC3E}">
        <p14:creationId xmlns:p14="http://schemas.microsoft.com/office/powerpoint/2010/main" val="232468371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pPr defTabSz="938638" fontAlgn="auto">
              <a:spcBef>
                <a:spcPts val="0"/>
              </a:spcBef>
              <a:spcAft>
                <a:spcPts val="0"/>
              </a:spcAft>
              <a:defRPr/>
            </a:pPr>
            <a:fld id="{50656B5C-EB09-476C-B1DA-4D99CBFEAD4F}" type="slidenum">
              <a:rPr lang="fr-FR" sz="1300">
                <a:solidFill>
                  <a:prstClr val="black"/>
                </a:solidFill>
                <a:latin typeface="Calibri"/>
                <a:ea typeface="+mn-ea"/>
                <a:cs typeface="+mn-cs"/>
              </a:rPr>
              <a:pPr defTabSz="938638" fontAlgn="auto">
                <a:spcBef>
                  <a:spcPts val="0"/>
                </a:spcBef>
                <a:spcAft>
                  <a:spcPts val="0"/>
                </a:spcAft>
                <a:defRPr/>
              </a:pPr>
              <a:t>22</a:t>
            </a:fld>
            <a:endParaRPr lang="fr-FR" sz="1300">
              <a:solidFill>
                <a:prstClr val="black"/>
              </a:solidFill>
              <a:latin typeface="Calibri"/>
              <a:ea typeface="+mn-ea"/>
              <a:cs typeface="+mn-cs"/>
            </a:endParaRPr>
          </a:p>
        </p:txBody>
      </p:sp>
    </p:spTree>
    <p:extLst>
      <p:ext uri="{BB962C8B-B14F-4D97-AF65-F5344CB8AC3E}">
        <p14:creationId xmlns:p14="http://schemas.microsoft.com/office/powerpoint/2010/main" val="10668757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4060825" y="481013"/>
            <a:ext cx="2133600" cy="1201737"/>
          </a:xfrm>
        </p:spPr>
      </p:sp>
      <p:sp>
        <p:nvSpPr>
          <p:cNvPr id="3" name="Marcador de notas 2"/>
          <p:cNvSpPr>
            <a:spLocks noGrp="1"/>
          </p:cNvSpPr>
          <p:nvPr>
            <p:ph type="body" idx="1"/>
          </p:nvPr>
        </p:nvSpPr>
        <p:spPr>
          <a:xfrm>
            <a:off x="352313" y="2032304"/>
            <a:ext cx="6111432" cy="7486834"/>
          </a:xfrm>
        </p:spPr>
        <p:txBody>
          <a:bodyPr>
            <a:noAutofit/>
          </a:bodyPr>
          <a:lstStyle/>
          <a:p>
            <a:pPr algn="just">
              <a:spcAft>
                <a:spcPts val="868"/>
              </a:spcAft>
            </a:pPr>
            <a:endParaRPr lang="it-IT" sz="2300" dirty="0">
              <a:latin typeface="+mn-lt"/>
              <a:ea typeface="Calibri" panose="020F0502020204030204" pitchFamily="34" charset="0"/>
              <a:cs typeface="Arial" panose="020B0604020202020204" pitchFamily="34" charset="0"/>
            </a:endParaRPr>
          </a:p>
        </p:txBody>
      </p:sp>
      <p:sp>
        <p:nvSpPr>
          <p:cNvPr id="4" name="Marcador de número de diapositiva 3"/>
          <p:cNvSpPr>
            <a:spLocks noGrp="1"/>
          </p:cNvSpPr>
          <p:nvPr>
            <p:ph type="sldNum" sz="quarter" idx="5"/>
          </p:nvPr>
        </p:nvSpPr>
        <p:spPr/>
        <p:txBody>
          <a:bodyPr/>
          <a:lstStyle/>
          <a:p>
            <a:pPr defTabSz="976155" fontAlgn="auto">
              <a:spcBef>
                <a:spcPts val="0"/>
              </a:spcBef>
              <a:spcAft>
                <a:spcPts val="0"/>
              </a:spcAft>
              <a:defRPr/>
            </a:pPr>
            <a:fld id="{50656B5C-EB09-476C-B1DA-4D99CBFEAD4F}" type="slidenum">
              <a:rPr lang="fr-FR" sz="1300">
                <a:solidFill>
                  <a:prstClr val="black"/>
                </a:solidFill>
                <a:latin typeface="Calibri"/>
              </a:rPr>
              <a:pPr defTabSz="976155" fontAlgn="auto">
                <a:spcBef>
                  <a:spcPts val="0"/>
                </a:spcBef>
                <a:spcAft>
                  <a:spcPts val="0"/>
                </a:spcAft>
                <a:defRPr/>
              </a:pPr>
              <a:t>3</a:t>
            </a:fld>
            <a:endParaRPr lang="fr-FR" sz="1300">
              <a:solidFill>
                <a:prstClr val="black"/>
              </a:solidFill>
              <a:latin typeface="Calibri"/>
            </a:endParaRPr>
          </a:p>
        </p:txBody>
      </p:sp>
    </p:spTree>
    <p:extLst>
      <p:ext uri="{BB962C8B-B14F-4D97-AF65-F5344CB8AC3E}">
        <p14:creationId xmlns:p14="http://schemas.microsoft.com/office/powerpoint/2010/main" val="26406125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4057650" y="481013"/>
            <a:ext cx="2498725" cy="1406525"/>
          </a:xfrm>
        </p:spPr>
      </p:sp>
      <p:sp>
        <p:nvSpPr>
          <p:cNvPr id="3" name="Marcador de notas 2"/>
          <p:cNvSpPr>
            <a:spLocks noGrp="1"/>
          </p:cNvSpPr>
          <p:nvPr>
            <p:ph type="body" idx="1"/>
          </p:nvPr>
        </p:nvSpPr>
        <p:spPr>
          <a:xfrm>
            <a:off x="352313" y="2032304"/>
            <a:ext cx="6111432" cy="7372953"/>
          </a:xfrm>
        </p:spPr>
        <p:txBody>
          <a:bodyPr>
            <a:noAutofit/>
          </a:bodyPr>
          <a:lstStyle/>
          <a:p>
            <a:pPr algn="just">
              <a:spcAft>
                <a:spcPts val="868"/>
              </a:spcAft>
            </a:pPr>
            <a:endParaRPr lang="it-IT" sz="2300" dirty="0">
              <a:latin typeface="+mn-lt"/>
              <a:ea typeface="Calibri" panose="020F0502020204030204" pitchFamily="34" charset="0"/>
              <a:cs typeface="Arial" panose="020B0604020202020204" pitchFamily="34" charset="0"/>
            </a:endParaRPr>
          </a:p>
        </p:txBody>
      </p:sp>
      <p:sp>
        <p:nvSpPr>
          <p:cNvPr id="4" name="Marcador de número de diapositiva 3"/>
          <p:cNvSpPr>
            <a:spLocks noGrp="1"/>
          </p:cNvSpPr>
          <p:nvPr>
            <p:ph type="sldNum" sz="quarter" idx="5"/>
          </p:nvPr>
        </p:nvSpPr>
        <p:spPr/>
        <p:txBody>
          <a:bodyPr/>
          <a:lstStyle/>
          <a:p>
            <a:pPr defTabSz="976155" fontAlgn="auto">
              <a:spcBef>
                <a:spcPts val="0"/>
              </a:spcBef>
              <a:spcAft>
                <a:spcPts val="0"/>
              </a:spcAft>
              <a:defRPr/>
            </a:pPr>
            <a:fld id="{50656B5C-EB09-476C-B1DA-4D99CBFEAD4F}" type="slidenum">
              <a:rPr lang="fr-FR" sz="1300">
                <a:solidFill>
                  <a:prstClr val="black"/>
                </a:solidFill>
                <a:latin typeface="Calibri"/>
              </a:rPr>
              <a:pPr defTabSz="976155" fontAlgn="auto">
                <a:spcBef>
                  <a:spcPts val="0"/>
                </a:spcBef>
                <a:spcAft>
                  <a:spcPts val="0"/>
                </a:spcAft>
                <a:defRPr/>
              </a:pPr>
              <a:t>4</a:t>
            </a:fld>
            <a:endParaRPr lang="fr-FR" sz="1300">
              <a:solidFill>
                <a:prstClr val="black"/>
              </a:solidFill>
              <a:latin typeface="Calibri"/>
            </a:endParaRPr>
          </a:p>
        </p:txBody>
      </p:sp>
    </p:spTree>
    <p:extLst>
      <p:ext uri="{BB962C8B-B14F-4D97-AF65-F5344CB8AC3E}">
        <p14:creationId xmlns:p14="http://schemas.microsoft.com/office/powerpoint/2010/main" val="5647703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4572000" y="481013"/>
            <a:ext cx="1984375" cy="1117600"/>
          </a:xfrm>
        </p:spPr>
      </p:sp>
      <p:sp>
        <p:nvSpPr>
          <p:cNvPr id="3" name="Marcador de notas 2"/>
          <p:cNvSpPr>
            <a:spLocks noGrp="1"/>
          </p:cNvSpPr>
          <p:nvPr>
            <p:ph type="body" idx="1"/>
          </p:nvPr>
        </p:nvSpPr>
        <p:spPr>
          <a:xfrm>
            <a:off x="352313" y="2032304"/>
            <a:ext cx="6111432" cy="7551534"/>
          </a:xfrm>
        </p:spPr>
        <p:txBody>
          <a:bodyPr>
            <a:noAutofit/>
          </a:bodyPr>
          <a:lstStyle/>
          <a:p>
            <a:pPr algn="just">
              <a:spcAft>
                <a:spcPts val="868"/>
              </a:spcAft>
            </a:pPr>
            <a:endParaRPr lang="it-IT" sz="1900" dirty="0">
              <a:latin typeface="+mn-lt"/>
              <a:ea typeface="Calibri" panose="020F0502020204030204" pitchFamily="34" charset="0"/>
              <a:cs typeface="Arial" panose="020B0604020202020204" pitchFamily="34" charset="0"/>
            </a:endParaRPr>
          </a:p>
        </p:txBody>
      </p:sp>
      <p:sp>
        <p:nvSpPr>
          <p:cNvPr id="4" name="Marcador de número de diapositiva 3"/>
          <p:cNvSpPr>
            <a:spLocks noGrp="1"/>
          </p:cNvSpPr>
          <p:nvPr>
            <p:ph type="sldNum" sz="quarter" idx="5"/>
          </p:nvPr>
        </p:nvSpPr>
        <p:spPr/>
        <p:txBody>
          <a:bodyPr/>
          <a:lstStyle/>
          <a:p>
            <a:pPr defTabSz="976155" fontAlgn="auto">
              <a:spcBef>
                <a:spcPts val="0"/>
              </a:spcBef>
              <a:spcAft>
                <a:spcPts val="0"/>
              </a:spcAft>
              <a:defRPr/>
            </a:pPr>
            <a:fld id="{50656B5C-EB09-476C-B1DA-4D99CBFEAD4F}" type="slidenum">
              <a:rPr lang="fr-FR" sz="1300">
                <a:solidFill>
                  <a:prstClr val="black"/>
                </a:solidFill>
                <a:latin typeface="Calibri"/>
                <a:ea typeface="+mn-ea"/>
                <a:cs typeface="+mn-cs"/>
              </a:rPr>
              <a:pPr defTabSz="976155" fontAlgn="auto">
                <a:spcBef>
                  <a:spcPts val="0"/>
                </a:spcBef>
                <a:spcAft>
                  <a:spcPts val="0"/>
                </a:spcAft>
                <a:defRPr/>
              </a:pPr>
              <a:t>5</a:t>
            </a:fld>
            <a:endParaRPr lang="fr-FR" sz="1300">
              <a:solidFill>
                <a:prstClr val="black"/>
              </a:solidFill>
              <a:latin typeface="Calibri"/>
              <a:ea typeface="+mn-ea"/>
              <a:cs typeface="+mn-cs"/>
            </a:endParaRPr>
          </a:p>
        </p:txBody>
      </p:sp>
    </p:spTree>
    <p:extLst>
      <p:ext uri="{BB962C8B-B14F-4D97-AF65-F5344CB8AC3E}">
        <p14:creationId xmlns:p14="http://schemas.microsoft.com/office/powerpoint/2010/main" val="24473741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4572000" y="285750"/>
            <a:ext cx="1377950" cy="774700"/>
          </a:xfrm>
        </p:spPr>
      </p:sp>
      <p:sp>
        <p:nvSpPr>
          <p:cNvPr id="3" name="Marcador de notas 2"/>
          <p:cNvSpPr>
            <a:spLocks noGrp="1"/>
          </p:cNvSpPr>
          <p:nvPr>
            <p:ph type="body" idx="1"/>
          </p:nvPr>
        </p:nvSpPr>
        <p:spPr>
          <a:xfrm>
            <a:off x="278828" y="1238155"/>
            <a:ext cx="6111432" cy="8229695"/>
          </a:xfrm>
        </p:spPr>
        <p:txBody>
          <a:bodyPr>
            <a:noAutofit/>
          </a:bodyPr>
          <a:lstStyle/>
          <a:p>
            <a:pPr algn="just">
              <a:lnSpc>
                <a:spcPct val="107000"/>
              </a:lnSpc>
              <a:spcAft>
                <a:spcPts val="821"/>
              </a:spcAft>
            </a:pPr>
            <a:endParaRPr lang="en-GB" sz="2300" b="1" dirty="0">
              <a:latin typeface="Calibri" panose="020F0502020204030204" pitchFamily="34" charset="0"/>
              <a:ea typeface="Calibri" panose="020F0502020204030204" pitchFamily="34" charset="0"/>
              <a:cs typeface="Calibri" panose="020F0502020204030204" pitchFamily="34" charset="0"/>
            </a:endParaRPr>
          </a:p>
        </p:txBody>
      </p:sp>
      <p:sp>
        <p:nvSpPr>
          <p:cNvPr id="4" name="Marcador de número de diapositiva 3"/>
          <p:cNvSpPr>
            <a:spLocks noGrp="1"/>
          </p:cNvSpPr>
          <p:nvPr>
            <p:ph type="sldNum" sz="quarter" idx="5"/>
          </p:nvPr>
        </p:nvSpPr>
        <p:spPr/>
        <p:txBody>
          <a:bodyPr/>
          <a:lstStyle/>
          <a:p>
            <a:pPr defTabSz="976155" fontAlgn="auto">
              <a:spcBef>
                <a:spcPts val="0"/>
              </a:spcBef>
              <a:spcAft>
                <a:spcPts val="0"/>
              </a:spcAft>
              <a:defRPr/>
            </a:pPr>
            <a:fld id="{50656B5C-EB09-476C-B1DA-4D99CBFEAD4F}" type="slidenum">
              <a:rPr lang="fr-FR" sz="1300">
                <a:solidFill>
                  <a:prstClr val="black"/>
                </a:solidFill>
                <a:latin typeface="Calibri"/>
                <a:ea typeface="+mn-ea"/>
                <a:cs typeface="+mn-cs"/>
              </a:rPr>
              <a:pPr defTabSz="976155" fontAlgn="auto">
                <a:spcBef>
                  <a:spcPts val="0"/>
                </a:spcBef>
                <a:spcAft>
                  <a:spcPts val="0"/>
                </a:spcAft>
                <a:defRPr/>
              </a:pPr>
              <a:t>6</a:t>
            </a:fld>
            <a:endParaRPr lang="fr-FR" sz="1300">
              <a:solidFill>
                <a:prstClr val="black"/>
              </a:solidFill>
              <a:latin typeface="Calibri"/>
              <a:ea typeface="+mn-ea"/>
              <a:cs typeface="+mn-cs"/>
            </a:endParaRPr>
          </a:p>
        </p:txBody>
      </p:sp>
    </p:spTree>
    <p:extLst>
      <p:ext uri="{BB962C8B-B14F-4D97-AF65-F5344CB8AC3E}">
        <p14:creationId xmlns:p14="http://schemas.microsoft.com/office/powerpoint/2010/main" val="15802920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778250" y="246063"/>
            <a:ext cx="1127125" cy="635000"/>
          </a:xfrm>
        </p:spPr>
      </p:sp>
      <p:sp>
        <p:nvSpPr>
          <p:cNvPr id="3" name="Marcador de notas 2"/>
          <p:cNvSpPr>
            <a:spLocks noGrp="1"/>
          </p:cNvSpPr>
          <p:nvPr>
            <p:ph type="body" idx="1"/>
          </p:nvPr>
        </p:nvSpPr>
        <p:spPr>
          <a:xfrm>
            <a:off x="208344" y="1070483"/>
            <a:ext cx="6362725" cy="8559654"/>
          </a:xfrm>
        </p:spPr>
        <p:txBody>
          <a:bodyPr>
            <a:noAutofit/>
          </a:bodyPr>
          <a:lstStyle/>
          <a:p>
            <a:pPr>
              <a:spcAft>
                <a:spcPts val="868"/>
              </a:spcAft>
            </a:pPr>
            <a:endParaRPr lang="en-US" sz="2200" dirty="0">
              <a:latin typeface="+mn-lt"/>
              <a:ea typeface="Calibri" panose="020F0502020204030204" pitchFamily="34" charset="0"/>
              <a:cs typeface="Arial" panose="020B0604020202020204" pitchFamily="34" charset="0"/>
            </a:endParaRPr>
          </a:p>
        </p:txBody>
      </p:sp>
      <p:sp>
        <p:nvSpPr>
          <p:cNvPr id="4" name="Marcador de número de diapositiva 3"/>
          <p:cNvSpPr>
            <a:spLocks noGrp="1"/>
          </p:cNvSpPr>
          <p:nvPr>
            <p:ph type="sldNum" sz="quarter" idx="5"/>
          </p:nvPr>
        </p:nvSpPr>
        <p:spPr/>
        <p:txBody>
          <a:bodyPr/>
          <a:lstStyle/>
          <a:p>
            <a:pPr defTabSz="976155" fontAlgn="auto">
              <a:spcBef>
                <a:spcPts val="0"/>
              </a:spcBef>
              <a:spcAft>
                <a:spcPts val="0"/>
              </a:spcAft>
              <a:defRPr/>
            </a:pPr>
            <a:fld id="{50656B5C-EB09-476C-B1DA-4D99CBFEAD4F}" type="slidenum">
              <a:rPr lang="fr-FR" sz="1300">
                <a:solidFill>
                  <a:prstClr val="black"/>
                </a:solidFill>
                <a:latin typeface="Calibri"/>
                <a:ea typeface="+mn-ea"/>
                <a:cs typeface="+mn-cs"/>
              </a:rPr>
              <a:pPr defTabSz="976155" fontAlgn="auto">
                <a:spcBef>
                  <a:spcPts val="0"/>
                </a:spcBef>
                <a:spcAft>
                  <a:spcPts val="0"/>
                </a:spcAft>
                <a:defRPr/>
              </a:pPr>
              <a:t>7</a:t>
            </a:fld>
            <a:endParaRPr lang="fr-FR" sz="1300">
              <a:solidFill>
                <a:prstClr val="black"/>
              </a:solidFill>
              <a:latin typeface="Calibri"/>
              <a:ea typeface="+mn-ea"/>
              <a:cs typeface="+mn-cs"/>
            </a:endParaRPr>
          </a:p>
        </p:txBody>
      </p:sp>
    </p:spTree>
    <p:extLst>
      <p:ext uri="{BB962C8B-B14F-4D97-AF65-F5344CB8AC3E}">
        <p14:creationId xmlns:p14="http://schemas.microsoft.com/office/powerpoint/2010/main" val="5286882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7350" y="731838"/>
            <a:ext cx="5654675" cy="3181350"/>
          </a:xfrm>
        </p:spPr>
      </p:sp>
      <p:sp>
        <p:nvSpPr>
          <p:cNvPr id="3" name="Marcador de notas 2"/>
          <p:cNvSpPr>
            <a:spLocks noGrp="1"/>
          </p:cNvSpPr>
          <p:nvPr>
            <p:ph type="body" idx="1"/>
          </p:nvPr>
        </p:nvSpPr>
        <p:spPr>
          <a:xfrm>
            <a:off x="546859" y="4394477"/>
            <a:ext cx="5335270" cy="4389120"/>
          </a:xfrm>
        </p:spPr>
        <p:txBody>
          <a:bodyPr>
            <a:normAutofit/>
          </a:bodyPr>
          <a:lstStyle/>
          <a:p>
            <a:pPr defTabSz="866303"/>
            <a:endParaRPr lang="es-ES" sz="2300" dirty="0">
              <a:latin typeface="+mn-lt"/>
            </a:endParaRPr>
          </a:p>
        </p:txBody>
      </p:sp>
      <p:sp>
        <p:nvSpPr>
          <p:cNvPr id="4" name="Marcador de número de diapositiva 3"/>
          <p:cNvSpPr>
            <a:spLocks noGrp="1"/>
          </p:cNvSpPr>
          <p:nvPr>
            <p:ph type="sldNum" sz="quarter" idx="5"/>
          </p:nvPr>
        </p:nvSpPr>
        <p:spPr/>
        <p:txBody>
          <a:bodyPr/>
          <a:lstStyle/>
          <a:p>
            <a:pPr defTabSz="938638" fontAlgn="auto">
              <a:spcBef>
                <a:spcPts val="0"/>
              </a:spcBef>
              <a:spcAft>
                <a:spcPts val="0"/>
              </a:spcAft>
              <a:defRPr/>
            </a:pPr>
            <a:fld id="{50656B5C-EB09-476C-B1DA-4D99CBFEAD4F}" type="slidenum">
              <a:rPr lang="fr-FR" sz="1300">
                <a:solidFill>
                  <a:prstClr val="black"/>
                </a:solidFill>
                <a:latin typeface="Calibri"/>
                <a:ea typeface="+mn-ea"/>
                <a:cs typeface="+mn-cs"/>
              </a:rPr>
              <a:pPr defTabSz="938638" fontAlgn="auto">
                <a:spcBef>
                  <a:spcPts val="0"/>
                </a:spcBef>
                <a:spcAft>
                  <a:spcPts val="0"/>
                </a:spcAft>
                <a:defRPr/>
              </a:pPr>
              <a:t>8</a:t>
            </a:fld>
            <a:endParaRPr lang="fr-FR" sz="1300">
              <a:solidFill>
                <a:prstClr val="black"/>
              </a:solidFill>
              <a:latin typeface="Calibri"/>
              <a:ea typeface="+mn-ea"/>
              <a:cs typeface="+mn-cs"/>
            </a:endParaRPr>
          </a:p>
        </p:txBody>
      </p:sp>
    </p:spTree>
    <p:extLst>
      <p:ext uri="{BB962C8B-B14F-4D97-AF65-F5344CB8AC3E}">
        <p14:creationId xmlns:p14="http://schemas.microsoft.com/office/powerpoint/2010/main" val="14991239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663575" y="590550"/>
            <a:ext cx="5341938" cy="3005138"/>
          </a:xfrm>
        </p:spPr>
      </p:sp>
      <p:sp>
        <p:nvSpPr>
          <p:cNvPr id="3" name="Marcador de notas 2"/>
          <p:cNvSpPr>
            <a:spLocks noGrp="1"/>
          </p:cNvSpPr>
          <p:nvPr>
            <p:ph type="body" idx="1"/>
          </p:nvPr>
        </p:nvSpPr>
        <p:spPr>
          <a:xfrm>
            <a:off x="582194" y="4176698"/>
            <a:ext cx="5522994" cy="3006111"/>
          </a:xfrm>
        </p:spPr>
        <p:txBody>
          <a:bodyPr>
            <a:normAutofit/>
          </a:bodyPr>
          <a:lstStyle/>
          <a:p>
            <a:pPr algn="just">
              <a:lnSpc>
                <a:spcPct val="115000"/>
              </a:lnSpc>
              <a:spcAft>
                <a:spcPts val="868"/>
              </a:spcAft>
            </a:pPr>
            <a:endParaRPr lang="it-IT" sz="2000" dirty="0">
              <a:latin typeface="Arial" panose="020B0604020202020204" pitchFamily="34" charset="0"/>
              <a:ea typeface="Calibri" panose="020F0502020204030204" pitchFamily="34" charset="0"/>
              <a:cs typeface="Arial" panose="020B0604020202020204" pitchFamily="34" charset="0"/>
            </a:endParaRPr>
          </a:p>
        </p:txBody>
      </p:sp>
      <p:sp>
        <p:nvSpPr>
          <p:cNvPr id="4" name="Marcador de número de diapositiva 3"/>
          <p:cNvSpPr>
            <a:spLocks noGrp="1"/>
          </p:cNvSpPr>
          <p:nvPr>
            <p:ph type="sldNum" sz="quarter" idx="5"/>
          </p:nvPr>
        </p:nvSpPr>
        <p:spPr/>
        <p:txBody>
          <a:bodyPr/>
          <a:lstStyle/>
          <a:p>
            <a:pPr defTabSz="938638" fontAlgn="auto">
              <a:spcBef>
                <a:spcPts val="0"/>
              </a:spcBef>
              <a:spcAft>
                <a:spcPts val="0"/>
              </a:spcAft>
              <a:defRPr/>
            </a:pPr>
            <a:fld id="{50656B5C-EB09-476C-B1DA-4D99CBFEAD4F}" type="slidenum">
              <a:rPr lang="fr-FR" sz="1300">
                <a:solidFill>
                  <a:prstClr val="black"/>
                </a:solidFill>
                <a:latin typeface="Calibri"/>
                <a:ea typeface="+mn-ea"/>
                <a:cs typeface="+mn-cs"/>
              </a:rPr>
              <a:pPr defTabSz="938638" fontAlgn="auto">
                <a:spcBef>
                  <a:spcPts val="0"/>
                </a:spcBef>
                <a:spcAft>
                  <a:spcPts val="0"/>
                </a:spcAft>
                <a:defRPr/>
              </a:pPr>
              <a:t>9</a:t>
            </a:fld>
            <a:endParaRPr lang="fr-FR" sz="1300">
              <a:solidFill>
                <a:prstClr val="black"/>
              </a:solidFill>
              <a:latin typeface="Calibri"/>
              <a:ea typeface="+mn-ea"/>
              <a:cs typeface="+mn-cs"/>
            </a:endParaRPr>
          </a:p>
        </p:txBody>
      </p:sp>
    </p:spTree>
    <p:extLst>
      <p:ext uri="{BB962C8B-B14F-4D97-AF65-F5344CB8AC3E}">
        <p14:creationId xmlns:p14="http://schemas.microsoft.com/office/powerpoint/2010/main" val="88660224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rivingEnergy_Cover">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6" name="Text Box 5"/>
          <p:cNvSpPr txBox="1">
            <a:spLocks noChangeArrowheads="1"/>
          </p:cNvSpPr>
          <p:nvPr userDrawn="1"/>
        </p:nvSpPr>
        <p:spPr bwMode="auto">
          <a:xfrm>
            <a:off x="5698606" y="6440491"/>
            <a:ext cx="6108381"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tIns="0" bIns="0">
            <a:spAutoFit/>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r" eaLnBrk="1" hangingPunct="1">
              <a:spcBef>
                <a:spcPct val="50000"/>
              </a:spcBef>
              <a:buFontTx/>
              <a:buNone/>
            </a:pPr>
            <a:r>
              <a:rPr lang="it-IT" altLang="it-IT" sz="800" cap="all" noProof="0">
                <a:solidFill>
                  <a:srgbClr val="005EA8"/>
                </a:solidFill>
              </a:rPr>
              <a:t>Strategie DI Sviluppo RETE e Dispacciamento</a:t>
            </a:r>
            <a:endParaRPr lang="it-IT" altLang="it-IT" sz="800" b="1" cap="all" noProof="0">
              <a:solidFill>
                <a:schemeClr val="bg2"/>
              </a:solidFill>
            </a:endParaRPr>
          </a:p>
        </p:txBody>
      </p:sp>
      <p:sp>
        <p:nvSpPr>
          <p:cNvPr id="9" name="Text Placeholder 9">
            <a:extLst>
              <a:ext uri="{FF2B5EF4-FFF2-40B4-BE49-F238E27FC236}">
                <a16:creationId xmlns:a16="http://schemas.microsoft.com/office/drawing/2014/main" id="{28BD02AA-ED70-4FDB-8D5C-6ED9A1A0074E}"/>
              </a:ext>
            </a:extLst>
          </p:cNvPr>
          <p:cNvSpPr>
            <a:spLocks noGrp="1"/>
          </p:cNvSpPr>
          <p:nvPr>
            <p:ph type="body" sz="quarter" idx="13"/>
          </p:nvPr>
        </p:nvSpPr>
        <p:spPr>
          <a:xfrm>
            <a:off x="450005" y="3492277"/>
            <a:ext cx="6965438" cy="7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tIns="0" bIns="0">
            <a:noAutofit/>
          </a:bodyPr>
          <a:lstStyle>
            <a:lvl1pPr marL="0" indent="0">
              <a:buNone/>
              <a:defRPr lang="it-IT" altLang="en-US" sz="2400" b="1" kern="1200" baseline="0" noProof="0" dirty="0" smtClean="0">
                <a:solidFill>
                  <a:schemeClr val="bg2"/>
                </a:solidFill>
                <a:latin typeface="Arial" panose="020B0604020202020204" pitchFamily="34" charset="0"/>
                <a:ea typeface="ＭＳ Ｐゴシック" panose="020B0600070205080204" pitchFamily="34" charset="-128"/>
                <a:cs typeface="Arial" panose="020B0604020202020204" pitchFamily="34" charset="0"/>
              </a:defRPr>
            </a:lvl1pPr>
          </a:lstStyle>
          <a:p>
            <a:pPr lvl="0">
              <a:spcBef>
                <a:spcPct val="0"/>
              </a:spcBef>
            </a:pPr>
            <a:endParaRPr kumimoji="0" lang="en-US" altLang="en-US" sz="16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Arial" panose="020B0604020202020204" pitchFamily="34" charset="0"/>
            </a:endParaRPr>
          </a:p>
        </p:txBody>
      </p:sp>
      <p:sp>
        <p:nvSpPr>
          <p:cNvPr id="2" name="Title 1">
            <a:extLst>
              <a:ext uri="{FF2B5EF4-FFF2-40B4-BE49-F238E27FC236}">
                <a16:creationId xmlns:a16="http://schemas.microsoft.com/office/drawing/2014/main" id="{D2EC5560-0C7F-4EBA-B5FB-55B5D77842A9}"/>
              </a:ext>
            </a:extLst>
          </p:cNvPr>
          <p:cNvSpPr>
            <a:spLocks noGrp="1"/>
          </p:cNvSpPr>
          <p:nvPr>
            <p:ph type="title"/>
          </p:nvPr>
        </p:nvSpPr>
        <p:spPr>
          <a:xfrm>
            <a:off x="455379" y="2150111"/>
            <a:ext cx="9153799" cy="1126799"/>
          </a:xfrm>
          <a:prstGeom prst="rect">
            <a:avLst/>
          </a:prstGeom>
        </p:spPr>
        <p:txBody>
          <a:bodyPr/>
          <a:lstStyle>
            <a:lvl1pPr>
              <a:defRPr sz="2600" i="1"/>
            </a:lvl1pPr>
          </a:lstStyle>
          <a:p>
            <a:r>
              <a:rPr lang="en-US"/>
              <a:t>Click to edit Master title style</a:t>
            </a:r>
            <a:endParaRPr lang="it-IT"/>
          </a:p>
        </p:txBody>
      </p:sp>
    </p:spTree>
    <p:extLst>
      <p:ext uri="{BB962C8B-B14F-4D97-AF65-F5344CB8AC3E}">
        <p14:creationId xmlns:p14="http://schemas.microsoft.com/office/powerpoint/2010/main" val="34647094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960576" y="4395682"/>
            <a:ext cx="10336213" cy="1358607"/>
          </a:xfrm>
        </p:spPr>
        <p:txBody>
          <a:bodyPr anchor="t"/>
          <a:lstStyle>
            <a:lvl1pPr algn="l">
              <a:defRPr sz="3990" b="1" cap="all"/>
            </a:lvl1pPr>
          </a:lstStyle>
          <a:p>
            <a:r>
              <a:rPr lang="it-IT"/>
              <a:t>Fare clic per modificare lo stile del titolo</a:t>
            </a:r>
          </a:p>
        </p:txBody>
      </p:sp>
      <p:sp>
        <p:nvSpPr>
          <p:cNvPr id="3" name="Segnaposto testo 2"/>
          <p:cNvSpPr>
            <a:spLocks noGrp="1"/>
          </p:cNvSpPr>
          <p:nvPr>
            <p:ph type="body" idx="1"/>
          </p:nvPr>
        </p:nvSpPr>
        <p:spPr>
          <a:xfrm>
            <a:off x="960576" y="2899312"/>
            <a:ext cx="10336213" cy="1496367"/>
          </a:xfrm>
        </p:spPr>
        <p:txBody>
          <a:bodyPr anchor="b"/>
          <a:lstStyle>
            <a:lvl1pPr marL="0" indent="0">
              <a:buNone/>
              <a:defRPr sz="1995">
                <a:solidFill>
                  <a:schemeClr val="tx1">
                    <a:tint val="75000"/>
                  </a:schemeClr>
                </a:solidFill>
              </a:defRPr>
            </a:lvl1pPr>
            <a:lvl2pPr marL="456011" indent="0">
              <a:buNone/>
              <a:defRPr sz="1795">
                <a:solidFill>
                  <a:schemeClr val="tx1">
                    <a:tint val="75000"/>
                  </a:schemeClr>
                </a:solidFill>
              </a:defRPr>
            </a:lvl2pPr>
            <a:lvl3pPr marL="912023" indent="0">
              <a:buNone/>
              <a:defRPr sz="1596">
                <a:solidFill>
                  <a:schemeClr val="tx1">
                    <a:tint val="75000"/>
                  </a:schemeClr>
                </a:solidFill>
              </a:defRPr>
            </a:lvl3pPr>
            <a:lvl4pPr marL="1368034" indent="0">
              <a:buNone/>
              <a:defRPr sz="1396">
                <a:solidFill>
                  <a:schemeClr val="tx1">
                    <a:tint val="75000"/>
                  </a:schemeClr>
                </a:solidFill>
              </a:defRPr>
            </a:lvl4pPr>
            <a:lvl5pPr marL="1824045" indent="0">
              <a:buNone/>
              <a:defRPr sz="1396">
                <a:solidFill>
                  <a:schemeClr val="tx1">
                    <a:tint val="75000"/>
                  </a:schemeClr>
                </a:solidFill>
              </a:defRPr>
            </a:lvl5pPr>
            <a:lvl6pPr marL="2280056" indent="0">
              <a:buNone/>
              <a:defRPr sz="1396">
                <a:solidFill>
                  <a:schemeClr val="tx1">
                    <a:tint val="75000"/>
                  </a:schemeClr>
                </a:solidFill>
              </a:defRPr>
            </a:lvl6pPr>
            <a:lvl7pPr marL="2736068" indent="0">
              <a:buNone/>
              <a:defRPr sz="1396">
                <a:solidFill>
                  <a:schemeClr val="tx1">
                    <a:tint val="75000"/>
                  </a:schemeClr>
                </a:solidFill>
              </a:defRPr>
            </a:lvl7pPr>
            <a:lvl8pPr marL="3192079" indent="0">
              <a:buNone/>
              <a:defRPr sz="1396">
                <a:solidFill>
                  <a:schemeClr val="tx1">
                    <a:tint val="75000"/>
                  </a:schemeClr>
                </a:solidFill>
              </a:defRPr>
            </a:lvl8pPr>
            <a:lvl9pPr marL="3648090" indent="0">
              <a:buNone/>
              <a:defRPr sz="1396">
                <a:solidFill>
                  <a:schemeClr val="tx1">
                    <a:tint val="75000"/>
                  </a:schemeClr>
                </a:solidFill>
              </a:defRPr>
            </a:lvl9pPr>
          </a:lstStyle>
          <a:p>
            <a:pPr lvl="0"/>
            <a:r>
              <a:rPr lang="it-IT"/>
              <a:t>Fare clic per modificare stili del testo dello schema</a:t>
            </a:r>
          </a:p>
        </p:txBody>
      </p:sp>
      <p:sp>
        <p:nvSpPr>
          <p:cNvPr id="4" name="Segnaposto data 3"/>
          <p:cNvSpPr>
            <a:spLocks noGrp="1"/>
          </p:cNvSpPr>
          <p:nvPr>
            <p:ph type="dt" sz="half" idx="10"/>
          </p:nvPr>
        </p:nvSpPr>
        <p:spPr/>
        <p:txBody>
          <a:bodyPr/>
          <a:lstStyle/>
          <a:p>
            <a:fld id="{118FF293-50EC-4B04-8BD6-549F46990C66}" type="datetime1">
              <a:rPr lang="it-IT" smtClean="0">
                <a:solidFill>
                  <a:prstClr val="black">
                    <a:tint val="75000"/>
                  </a:prstClr>
                </a:solidFill>
              </a:rPr>
              <a:pPr/>
              <a:t>28/04/2022</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p>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p>
            <a:fld id="{B007B441-5312-499D-93C3-6E37886527FA}"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6442664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608013" y="1596129"/>
            <a:ext cx="5370777" cy="4514439"/>
          </a:xfrm>
        </p:spPr>
        <p:txBody>
          <a:bodyPr/>
          <a:lstStyle>
            <a:lvl1pPr>
              <a:defRPr sz="2793"/>
            </a:lvl1pPr>
            <a:lvl2pPr>
              <a:defRPr sz="2394"/>
            </a:lvl2pPr>
            <a:lvl3pPr>
              <a:defRPr sz="1995"/>
            </a:lvl3pPr>
            <a:lvl4pPr>
              <a:defRPr sz="1795"/>
            </a:lvl4pPr>
            <a:lvl5pPr>
              <a:defRPr sz="1795"/>
            </a:lvl5pPr>
            <a:lvl6pPr>
              <a:defRPr sz="1795"/>
            </a:lvl6pPr>
            <a:lvl7pPr>
              <a:defRPr sz="1795"/>
            </a:lvl7pPr>
            <a:lvl8pPr>
              <a:defRPr sz="1795"/>
            </a:lvl8pPr>
            <a:lvl9pPr>
              <a:defRPr sz="1795"/>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6181460" y="1596129"/>
            <a:ext cx="5370777" cy="4514439"/>
          </a:xfrm>
        </p:spPr>
        <p:txBody>
          <a:bodyPr/>
          <a:lstStyle>
            <a:lvl1pPr>
              <a:defRPr sz="2793"/>
            </a:lvl1pPr>
            <a:lvl2pPr>
              <a:defRPr sz="2394"/>
            </a:lvl2pPr>
            <a:lvl3pPr>
              <a:defRPr sz="1995"/>
            </a:lvl3pPr>
            <a:lvl4pPr>
              <a:defRPr sz="1795"/>
            </a:lvl4pPr>
            <a:lvl5pPr>
              <a:defRPr sz="1795"/>
            </a:lvl5pPr>
            <a:lvl6pPr>
              <a:defRPr sz="1795"/>
            </a:lvl6pPr>
            <a:lvl7pPr>
              <a:defRPr sz="1795"/>
            </a:lvl7pPr>
            <a:lvl8pPr>
              <a:defRPr sz="1795"/>
            </a:lvl8pPr>
            <a:lvl9pPr>
              <a:defRPr sz="1795"/>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p:cNvSpPr>
            <a:spLocks noGrp="1"/>
          </p:cNvSpPr>
          <p:nvPr>
            <p:ph type="dt" sz="half" idx="10"/>
          </p:nvPr>
        </p:nvSpPr>
        <p:spPr/>
        <p:txBody>
          <a:bodyPr/>
          <a:lstStyle/>
          <a:p>
            <a:fld id="{29840975-D4EB-44ED-BAEA-137596EDABA4}" type="datetime1">
              <a:rPr lang="it-IT" smtClean="0">
                <a:solidFill>
                  <a:prstClr val="black">
                    <a:tint val="75000"/>
                  </a:prstClr>
                </a:solidFill>
              </a:rPr>
              <a:pPr/>
              <a:t>28/04/2022</a:t>
            </a:fld>
            <a:endParaRPr lang="it-IT">
              <a:solidFill>
                <a:prstClr val="black">
                  <a:tint val="75000"/>
                </a:prstClr>
              </a:solidFill>
            </a:endParaRPr>
          </a:p>
        </p:txBody>
      </p:sp>
      <p:sp>
        <p:nvSpPr>
          <p:cNvPr id="6" name="Segnaposto piè di pagina 5"/>
          <p:cNvSpPr>
            <a:spLocks noGrp="1"/>
          </p:cNvSpPr>
          <p:nvPr>
            <p:ph type="ftr" sz="quarter" idx="11"/>
          </p:nvPr>
        </p:nvSpPr>
        <p:spPr/>
        <p:txBody>
          <a:bodyPr/>
          <a:lstStyle/>
          <a:p>
            <a:endParaRPr lang="it-IT">
              <a:solidFill>
                <a:prstClr val="black">
                  <a:tint val="75000"/>
                </a:prstClr>
              </a:solidFill>
            </a:endParaRPr>
          </a:p>
        </p:txBody>
      </p:sp>
      <p:sp>
        <p:nvSpPr>
          <p:cNvPr id="7" name="Segnaposto numero diapositiva 6"/>
          <p:cNvSpPr>
            <a:spLocks noGrp="1"/>
          </p:cNvSpPr>
          <p:nvPr>
            <p:ph type="sldNum" sz="quarter" idx="12"/>
          </p:nvPr>
        </p:nvSpPr>
        <p:spPr/>
        <p:txBody>
          <a:bodyPr/>
          <a:lstStyle/>
          <a:p>
            <a:fld id="{B007B441-5312-499D-93C3-6E37886527FA}"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40319005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a:t>Fare clic per modificare lo stile del titolo</a:t>
            </a:r>
          </a:p>
        </p:txBody>
      </p:sp>
      <p:sp>
        <p:nvSpPr>
          <p:cNvPr id="3" name="Segnaposto testo 2"/>
          <p:cNvSpPr>
            <a:spLocks noGrp="1"/>
          </p:cNvSpPr>
          <p:nvPr>
            <p:ph type="body" idx="1"/>
          </p:nvPr>
        </p:nvSpPr>
        <p:spPr>
          <a:xfrm>
            <a:off x="608013" y="1531204"/>
            <a:ext cx="5372889" cy="638133"/>
          </a:xfrm>
        </p:spPr>
        <p:txBody>
          <a:bodyPr anchor="b"/>
          <a:lstStyle>
            <a:lvl1pPr marL="0" indent="0">
              <a:buNone/>
              <a:defRPr sz="2394" b="1"/>
            </a:lvl1pPr>
            <a:lvl2pPr marL="456011" indent="0">
              <a:buNone/>
              <a:defRPr sz="1995" b="1"/>
            </a:lvl2pPr>
            <a:lvl3pPr marL="912023" indent="0">
              <a:buNone/>
              <a:defRPr sz="1795" b="1"/>
            </a:lvl3pPr>
            <a:lvl4pPr marL="1368034" indent="0">
              <a:buNone/>
              <a:defRPr sz="1596" b="1"/>
            </a:lvl4pPr>
            <a:lvl5pPr marL="1824045" indent="0">
              <a:buNone/>
              <a:defRPr sz="1596" b="1"/>
            </a:lvl5pPr>
            <a:lvl6pPr marL="2280056" indent="0">
              <a:buNone/>
              <a:defRPr sz="1596" b="1"/>
            </a:lvl6pPr>
            <a:lvl7pPr marL="2736068" indent="0">
              <a:buNone/>
              <a:defRPr sz="1596" b="1"/>
            </a:lvl7pPr>
            <a:lvl8pPr marL="3192079" indent="0">
              <a:buNone/>
              <a:defRPr sz="1596" b="1"/>
            </a:lvl8pPr>
            <a:lvl9pPr marL="3648090" indent="0">
              <a:buNone/>
              <a:defRPr sz="1596" b="1"/>
            </a:lvl9pPr>
          </a:lstStyle>
          <a:p>
            <a:pPr lvl="0"/>
            <a:r>
              <a:rPr lang="it-IT"/>
              <a:t>Fare clic per modificare stili del testo dello schema</a:t>
            </a:r>
          </a:p>
        </p:txBody>
      </p:sp>
      <p:sp>
        <p:nvSpPr>
          <p:cNvPr id="4" name="Segnaposto contenuto 3"/>
          <p:cNvSpPr>
            <a:spLocks noGrp="1"/>
          </p:cNvSpPr>
          <p:nvPr>
            <p:ph sz="half" idx="2"/>
          </p:nvPr>
        </p:nvSpPr>
        <p:spPr>
          <a:xfrm>
            <a:off x="608013" y="2169337"/>
            <a:ext cx="5372889" cy="3941227"/>
          </a:xfrm>
        </p:spPr>
        <p:txBody>
          <a:bodyPr/>
          <a:lstStyle>
            <a:lvl1pPr>
              <a:defRPr sz="2394"/>
            </a:lvl1pPr>
            <a:lvl2pPr>
              <a:defRPr sz="1995"/>
            </a:lvl2pPr>
            <a:lvl3pPr>
              <a:defRPr sz="1795"/>
            </a:lvl3pPr>
            <a:lvl4pPr>
              <a:defRPr sz="1596"/>
            </a:lvl4pPr>
            <a:lvl5pPr>
              <a:defRPr sz="1596"/>
            </a:lvl5pPr>
            <a:lvl6pPr>
              <a:defRPr sz="1596"/>
            </a:lvl6pPr>
            <a:lvl7pPr>
              <a:defRPr sz="1596"/>
            </a:lvl7pPr>
            <a:lvl8pPr>
              <a:defRPr sz="1596"/>
            </a:lvl8pPr>
            <a:lvl9pPr>
              <a:defRPr sz="1596"/>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6177241" y="1531204"/>
            <a:ext cx="5374999" cy="638133"/>
          </a:xfrm>
        </p:spPr>
        <p:txBody>
          <a:bodyPr anchor="b"/>
          <a:lstStyle>
            <a:lvl1pPr marL="0" indent="0">
              <a:buNone/>
              <a:defRPr sz="2394" b="1"/>
            </a:lvl1pPr>
            <a:lvl2pPr marL="456011" indent="0">
              <a:buNone/>
              <a:defRPr sz="1995" b="1"/>
            </a:lvl2pPr>
            <a:lvl3pPr marL="912023" indent="0">
              <a:buNone/>
              <a:defRPr sz="1795" b="1"/>
            </a:lvl3pPr>
            <a:lvl4pPr marL="1368034" indent="0">
              <a:buNone/>
              <a:defRPr sz="1596" b="1"/>
            </a:lvl4pPr>
            <a:lvl5pPr marL="1824045" indent="0">
              <a:buNone/>
              <a:defRPr sz="1596" b="1"/>
            </a:lvl5pPr>
            <a:lvl6pPr marL="2280056" indent="0">
              <a:buNone/>
              <a:defRPr sz="1596" b="1"/>
            </a:lvl6pPr>
            <a:lvl7pPr marL="2736068" indent="0">
              <a:buNone/>
              <a:defRPr sz="1596" b="1"/>
            </a:lvl7pPr>
            <a:lvl8pPr marL="3192079" indent="0">
              <a:buNone/>
              <a:defRPr sz="1596" b="1"/>
            </a:lvl8pPr>
            <a:lvl9pPr marL="3648090" indent="0">
              <a:buNone/>
              <a:defRPr sz="1596" b="1"/>
            </a:lvl9pPr>
          </a:lstStyle>
          <a:p>
            <a:pPr lvl="0"/>
            <a:r>
              <a:rPr lang="it-IT"/>
              <a:t>Fare clic per modificare stili del testo dello schema</a:t>
            </a:r>
          </a:p>
        </p:txBody>
      </p:sp>
      <p:sp>
        <p:nvSpPr>
          <p:cNvPr id="6" name="Segnaposto contenuto 5"/>
          <p:cNvSpPr>
            <a:spLocks noGrp="1"/>
          </p:cNvSpPr>
          <p:nvPr>
            <p:ph sz="quarter" idx="4"/>
          </p:nvPr>
        </p:nvSpPr>
        <p:spPr>
          <a:xfrm>
            <a:off x="6177241" y="2169337"/>
            <a:ext cx="5374999" cy="3941227"/>
          </a:xfrm>
        </p:spPr>
        <p:txBody>
          <a:bodyPr/>
          <a:lstStyle>
            <a:lvl1pPr>
              <a:defRPr sz="2394"/>
            </a:lvl1pPr>
            <a:lvl2pPr>
              <a:defRPr sz="1995"/>
            </a:lvl2pPr>
            <a:lvl3pPr>
              <a:defRPr sz="1795"/>
            </a:lvl3pPr>
            <a:lvl4pPr>
              <a:defRPr sz="1596"/>
            </a:lvl4pPr>
            <a:lvl5pPr>
              <a:defRPr sz="1596"/>
            </a:lvl5pPr>
            <a:lvl6pPr>
              <a:defRPr sz="1596"/>
            </a:lvl6pPr>
            <a:lvl7pPr>
              <a:defRPr sz="1596"/>
            </a:lvl7pPr>
            <a:lvl8pPr>
              <a:defRPr sz="1596"/>
            </a:lvl8pPr>
            <a:lvl9pPr>
              <a:defRPr sz="1596"/>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p:cNvSpPr>
            <a:spLocks noGrp="1"/>
          </p:cNvSpPr>
          <p:nvPr>
            <p:ph type="dt" sz="half" idx="10"/>
          </p:nvPr>
        </p:nvSpPr>
        <p:spPr/>
        <p:txBody>
          <a:bodyPr/>
          <a:lstStyle/>
          <a:p>
            <a:fld id="{DE2BD5D7-190A-40C8-BD2B-FDA64E852432}" type="datetime1">
              <a:rPr lang="it-IT" smtClean="0">
                <a:solidFill>
                  <a:prstClr val="black">
                    <a:tint val="75000"/>
                  </a:prstClr>
                </a:solidFill>
              </a:rPr>
              <a:pPr/>
              <a:t>28/04/2022</a:t>
            </a:fld>
            <a:endParaRPr lang="it-IT">
              <a:solidFill>
                <a:prstClr val="black">
                  <a:tint val="75000"/>
                </a:prstClr>
              </a:solidFill>
            </a:endParaRPr>
          </a:p>
        </p:txBody>
      </p:sp>
      <p:sp>
        <p:nvSpPr>
          <p:cNvPr id="8" name="Segnaposto piè di pagina 7"/>
          <p:cNvSpPr>
            <a:spLocks noGrp="1"/>
          </p:cNvSpPr>
          <p:nvPr>
            <p:ph type="ftr" sz="quarter" idx="11"/>
          </p:nvPr>
        </p:nvSpPr>
        <p:spPr/>
        <p:txBody>
          <a:bodyPr/>
          <a:lstStyle/>
          <a:p>
            <a:endParaRPr lang="it-IT">
              <a:solidFill>
                <a:prstClr val="black">
                  <a:tint val="75000"/>
                </a:prstClr>
              </a:solidFill>
            </a:endParaRPr>
          </a:p>
        </p:txBody>
      </p:sp>
      <p:sp>
        <p:nvSpPr>
          <p:cNvPr id="9" name="Segnaposto numero diapositiva 8"/>
          <p:cNvSpPr>
            <a:spLocks noGrp="1"/>
          </p:cNvSpPr>
          <p:nvPr>
            <p:ph type="sldNum" sz="quarter" idx="12"/>
          </p:nvPr>
        </p:nvSpPr>
        <p:spPr/>
        <p:txBody>
          <a:bodyPr/>
          <a:lstStyle/>
          <a:p>
            <a:fld id="{B007B441-5312-499D-93C3-6E37886527FA}"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39881131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data 2"/>
          <p:cNvSpPr>
            <a:spLocks noGrp="1"/>
          </p:cNvSpPr>
          <p:nvPr>
            <p:ph type="dt" sz="half" idx="10"/>
          </p:nvPr>
        </p:nvSpPr>
        <p:spPr/>
        <p:txBody>
          <a:bodyPr/>
          <a:lstStyle/>
          <a:p>
            <a:fld id="{84AA337C-83B1-47EE-85A3-CC1EDDDEE540}" type="datetime1">
              <a:rPr lang="it-IT" smtClean="0">
                <a:solidFill>
                  <a:prstClr val="black">
                    <a:tint val="75000"/>
                  </a:prstClr>
                </a:solidFill>
              </a:rPr>
              <a:pPr/>
              <a:t>28/04/2022</a:t>
            </a:fld>
            <a:endParaRPr lang="it-IT">
              <a:solidFill>
                <a:prstClr val="black">
                  <a:tint val="75000"/>
                </a:prstClr>
              </a:solidFill>
            </a:endParaRPr>
          </a:p>
        </p:txBody>
      </p:sp>
      <p:sp>
        <p:nvSpPr>
          <p:cNvPr id="4" name="Segnaposto piè di pagina 3"/>
          <p:cNvSpPr>
            <a:spLocks noGrp="1"/>
          </p:cNvSpPr>
          <p:nvPr>
            <p:ph type="ftr" sz="quarter" idx="11"/>
          </p:nvPr>
        </p:nvSpPr>
        <p:spPr/>
        <p:txBody>
          <a:bodyPr/>
          <a:lstStyle/>
          <a:p>
            <a:endParaRPr lang="it-IT">
              <a:solidFill>
                <a:prstClr val="black">
                  <a:tint val="75000"/>
                </a:prstClr>
              </a:solidFill>
            </a:endParaRPr>
          </a:p>
        </p:txBody>
      </p:sp>
      <p:sp>
        <p:nvSpPr>
          <p:cNvPr id="5" name="Segnaposto numero diapositiva 4"/>
          <p:cNvSpPr>
            <a:spLocks noGrp="1"/>
          </p:cNvSpPr>
          <p:nvPr>
            <p:ph type="sldNum" sz="quarter" idx="12"/>
          </p:nvPr>
        </p:nvSpPr>
        <p:spPr/>
        <p:txBody>
          <a:bodyPr/>
          <a:lstStyle/>
          <a:p>
            <a:fld id="{B007B441-5312-499D-93C3-6E37886527FA}"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24672321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D70A298F-83F4-4006-A516-5C4E7D9ED7C3}" type="datetime1">
              <a:rPr lang="it-IT" smtClean="0">
                <a:solidFill>
                  <a:prstClr val="black">
                    <a:tint val="75000"/>
                  </a:prstClr>
                </a:solidFill>
              </a:rPr>
              <a:pPr/>
              <a:t>28/04/2022</a:t>
            </a:fld>
            <a:endParaRPr lang="it-IT">
              <a:solidFill>
                <a:prstClr val="black">
                  <a:tint val="75000"/>
                </a:prstClr>
              </a:solidFill>
            </a:endParaRPr>
          </a:p>
        </p:txBody>
      </p:sp>
      <p:sp>
        <p:nvSpPr>
          <p:cNvPr id="3" name="Segnaposto piè di pagina 2"/>
          <p:cNvSpPr>
            <a:spLocks noGrp="1"/>
          </p:cNvSpPr>
          <p:nvPr>
            <p:ph type="ftr" sz="quarter" idx="11"/>
          </p:nvPr>
        </p:nvSpPr>
        <p:spPr/>
        <p:txBody>
          <a:bodyPr/>
          <a:lstStyle/>
          <a:p>
            <a:endParaRPr lang="it-IT">
              <a:solidFill>
                <a:prstClr val="black">
                  <a:tint val="75000"/>
                </a:prstClr>
              </a:solidFill>
            </a:endParaRPr>
          </a:p>
        </p:txBody>
      </p:sp>
      <p:sp>
        <p:nvSpPr>
          <p:cNvPr id="4" name="Segnaposto numero diapositiva 3"/>
          <p:cNvSpPr>
            <a:spLocks noGrp="1"/>
          </p:cNvSpPr>
          <p:nvPr>
            <p:ph type="sldNum" sz="quarter" idx="12"/>
          </p:nvPr>
        </p:nvSpPr>
        <p:spPr/>
        <p:txBody>
          <a:bodyPr/>
          <a:lstStyle/>
          <a:p>
            <a:fld id="{B007B441-5312-499D-93C3-6E37886527FA}"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10737214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08015" y="272355"/>
            <a:ext cx="4000638" cy="1159091"/>
          </a:xfrm>
        </p:spPr>
        <p:txBody>
          <a:bodyPr anchor="b"/>
          <a:lstStyle>
            <a:lvl1pPr algn="l">
              <a:defRPr sz="1995" b="1"/>
            </a:lvl1pPr>
          </a:lstStyle>
          <a:p>
            <a:r>
              <a:rPr lang="it-IT"/>
              <a:t>Fare clic per modificare lo stile del titolo</a:t>
            </a:r>
          </a:p>
        </p:txBody>
      </p:sp>
      <p:sp>
        <p:nvSpPr>
          <p:cNvPr id="3" name="Segnaposto contenuto 2"/>
          <p:cNvSpPr>
            <a:spLocks noGrp="1"/>
          </p:cNvSpPr>
          <p:nvPr>
            <p:ph idx="1"/>
          </p:nvPr>
        </p:nvSpPr>
        <p:spPr>
          <a:xfrm>
            <a:off x="4754320" y="272358"/>
            <a:ext cx="6797918" cy="5838210"/>
          </a:xfrm>
        </p:spPr>
        <p:txBody>
          <a:bodyPr/>
          <a:lstStyle>
            <a:lvl1pPr>
              <a:defRPr sz="3192"/>
            </a:lvl1pPr>
            <a:lvl2pPr>
              <a:defRPr sz="2793"/>
            </a:lvl2pPr>
            <a:lvl3pPr>
              <a:defRPr sz="2394"/>
            </a:lvl3pPr>
            <a:lvl4pPr>
              <a:defRPr sz="1995"/>
            </a:lvl4pPr>
            <a:lvl5pPr>
              <a:defRPr sz="1995"/>
            </a:lvl5pPr>
            <a:lvl6pPr>
              <a:defRPr sz="1995"/>
            </a:lvl6pPr>
            <a:lvl7pPr>
              <a:defRPr sz="1995"/>
            </a:lvl7pPr>
            <a:lvl8pPr>
              <a:defRPr sz="1995"/>
            </a:lvl8pPr>
            <a:lvl9pPr>
              <a:defRPr sz="1995"/>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608015" y="1431449"/>
            <a:ext cx="4000638" cy="4679119"/>
          </a:xfrm>
        </p:spPr>
        <p:txBody>
          <a:bodyPr/>
          <a:lstStyle>
            <a:lvl1pPr marL="0" indent="0">
              <a:buNone/>
              <a:defRPr sz="1396"/>
            </a:lvl1pPr>
            <a:lvl2pPr marL="456011" indent="0">
              <a:buNone/>
              <a:defRPr sz="1197"/>
            </a:lvl2pPr>
            <a:lvl3pPr marL="912023" indent="0">
              <a:buNone/>
              <a:defRPr sz="997"/>
            </a:lvl3pPr>
            <a:lvl4pPr marL="1368034" indent="0">
              <a:buNone/>
              <a:defRPr sz="898"/>
            </a:lvl4pPr>
            <a:lvl5pPr marL="1824045" indent="0">
              <a:buNone/>
              <a:defRPr sz="898"/>
            </a:lvl5pPr>
            <a:lvl6pPr marL="2280056" indent="0">
              <a:buNone/>
              <a:defRPr sz="898"/>
            </a:lvl6pPr>
            <a:lvl7pPr marL="2736068" indent="0">
              <a:buNone/>
              <a:defRPr sz="898"/>
            </a:lvl7pPr>
            <a:lvl8pPr marL="3192079" indent="0">
              <a:buNone/>
              <a:defRPr sz="898"/>
            </a:lvl8pPr>
            <a:lvl9pPr marL="3648090" indent="0">
              <a:buNone/>
              <a:defRPr sz="898"/>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p>
            <a:fld id="{EB786CE8-B41D-4A14-A971-228FF9D7EC20}" type="datetime1">
              <a:rPr lang="it-IT" smtClean="0">
                <a:solidFill>
                  <a:prstClr val="black">
                    <a:tint val="75000"/>
                  </a:prstClr>
                </a:solidFill>
              </a:rPr>
              <a:pPr/>
              <a:t>28/04/2022</a:t>
            </a:fld>
            <a:endParaRPr lang="it-IT">
              <a:solidFill>
                <a:prstClr val="black">
                  <a:tint val="75000"/>
                </a:prstClr>
              </a:solidFill>
            </a:endParaRPr>
          </a:p>
        </p:txBody>
      </p:sp>
      <p:sp>
        <p:nvSpPr>
          <p:cNvPr id="6" name="Segnaposto piè di pagina 5"/>
          <p:cNvSpPr>
            <a:spLocks noGrp="1"/>
          </p:cNvSpPr>
          <p:nvPr>
            <p:ph type="ftr" sz="quarter" idx="11"/>
          </p:nvPr>
        </p:nvSpPr>
        <p:spPr/>
        <p:txBody>
          <a:bodyPr/>
          <a:lstStyle/>
          <a:p>
            <a:endParaRPr lang="it-IT">
              <a:solidFill>
                <a:prstClr val="black">
                  <a:tint val="75000"/>
                </a:prstClr>
              </a:solidFill>
            </a:endParaRPr>
          </a:p>
        </p:txBody>
      </p:sp>
      <p:sp>
        <p:nvSpPr>
          <p:cNvPr id="7" name="Segnaposto numero diapositiva 6"/>
          <p:cNvSpPr>
            <a:spLocks noGrp="1"/>
          </p:cNvSpPr>
          <p:nvPr>
            <p:ph type="sldNum" sz="quarter" idx="12"/>
          </p:nvPr>
        </p:nvSpPr>
        <p:spPr/>
        <p:txBody>
          <a:bodyPr/>
          <a:lstStyle/>
          <a:p>
            <a:fld id="{B007B441-5312-499D-93C3-6E37886527FA}"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2604312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2383494" y="4788377"/>
            <a:ext cx="7296150" cy="565295"/>
          </a:xfrm>
        </p:spPr>
        <p:txBody>
          <a:bodyPr anchor="b"/>
          <a:lstStyle>
            <a:lvl1pPr algn="l">
              <a:defRPr sz="1995" b="1"/>
            </a:lvl1pPr>
          </a:lstStyle>
          <a:p>
            <a:r>
              <a:rPr lang="it-IT"/>
              <a:t>Fare clic per modificare lo stile del titolo</a:t>
            </a:r>
          </a:p>
        </p:txBody>
      </p:sp>
      <p:sp>
        <p:nvSpPr>
          <p:cNvPr id="3" name="Segnaposto immagine 2"/>
          <p:cNvSpPr>
            <a:spLocks noGrp="1"/>
          </p:cNvSpPr>
          <p:nvPr>
            <p:ph type="pic" idx="1"/>
          </p:nvPr>
        </p:nvSpPr>
        <p:spPr>
          <a:xfrm>
            <a:off x="2383494" y="611215"/>
            <a:ext cx="7296150" cy="4104323"/>
          </a:xfrm>
        </p:spPr>
        <p:txBody>
          <a:bodyPr/>
          <a:lstStyle>
            <a:lvl1pPr marL="0" indent="0">
              <a:buNone/>
              <a:defRPr sz="3192"/>
            </a:lvl1pPr>
            <a:lvl2pPr marL="456011" indent="0">
              <a:buNone/>
              <a:defRPr sz="2793"/>
            </a:lvl2pPr>
            <a:lvl3pPr marL="912023" indent="0">
              <a:buNone/>
              <a:defRPr sz="2394"/>
            </a:lvl3pPr>
            <a:lvl4pPr marL="1368034" indent="0">
              <a:buNone/>
              <a:defRPr sz="1995"/>
            </a:lvl4pPr>
            <a:lvl5pPr marL="1824045" indent="0">
              <a:buNone/>
              <a:defRPr sz="1995"/>
            </a:lvl5pPr>
            <a:lvl6pPr marL="2280056" indent="0">
              <a:buNone/>
              <a:defRPr sz="1995"/>
            </a:lvl6pPr>
            <a:lvl7pPr marL="2736068" indent="0">
              <a:buNone/>
              <a:defRPr sz="1995"/>
            </a:lvl7pPr>
            <a:lvl8pPr marL="3192079" indent="0">
              <a:buNone/>
              <a:defRPr sz="1995"/>
            </a:lvl8pPr>
            <a:lvl9pPr marL="3648090" indent="0">
              <a:buNone/>
              <a:defRPr sz="1995"/>
            </a:lvl9pPr>
          </a:lstStyle>
          <a:p>
            <a:endParaRPr lang="it-IT"/>
          </a:p>
        </p:txBody>
      </p:sp>
      <p:sp>
        <p:nvSpPr>
          <p:cNvPr id="4" name="Segnaposto testo 3"/>
          <p:cNvSpPr>
            <a:spLocks noGrp="1"/>
          </p:cNvSpPr>
          <p:nvPr>
            <p:ph type="body" sz="half" idx="2"/>
          </p:nvPr>
        </p:nvSpPr>
        <p:spPr>
          <a:xfrm>
            <a:off x="2383494" y="5353671"/>
            <a:ext cx="7296150" cy="802813"/>
          </a:xfrm>
        </p:spPr>
        <p:txBody>
          <a:bodyPr/>
          <a:lstStyle>
            <a:lvl1pPr marL="0" indent="0">
              <a:buNone/>
              <a:defRPr sz="1396"/>
            </a:lvl1pPr>
            <a:lvl2pPr marL="456011" indent="0">
              <a:buNone/>
              <a:defRPr sz="1197"/>
            </a:lvl2pPr>
            <a:lvl3pPr marL="912023" indent="0">
              <a:buNone/>
              <a:defRPr sz="997"/>
            </a:lvl3pPr>
            <a:lvl4pPr marL="1368034" indent="0">
              <a:buNone/>
              <a:defRPr sz="898"/>
            </a:lvl4pPr>
            <a:lvl5pPr marL="1824045" indent="0">
              <a:buNone/>
              <a:defRPr sz="898"/>
            </a:lvl5pPr>
            <a:lvl6pPr marL="2280056" indent="0">
              <a:buNone/>
              <a:defRPr sz="898"/>
            </a:lvl6pPr>
            <a:lvl7pPr marL="2736068" indent="0">
              <a:buNone/>
              <a:defRPr sz="898"/>
            </a:lvl7pPr>
            <a:lvl8pPr marL="3192079" indent="0">
              <a:buNone/>
              <a:defRPr sz="898"/>
            </a:lvl8pPr>
            <a:lvl9pPr marL="3648090" indent="0">
              <a:buNone/>
              <a:defRPr sz="898"/>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p>
            <a:fld id="{5073F72D-90A1-4236-A785-27C3690C5CE8}" type="datetime1">
              <a:rPr lang="it-IT" smtClean="0">
                <a:solidFill>
                  <a:prstClr val="black">
                    <a:tint val="75000"/>
                  </a:prstClr>
                </a:solidFill>
              </a:rPr>
              <a:pPr/>
              <a:t>28/04/2022</a:t>
            </a:fld>
            <a:endParaRPr lang="it-IT">
              <a:solidFill>
                <a:prstClr val="black">
                  <a:tint val="75000"/>
                </a:prstClr>
              </a:solidFill>
            </a:endParaRPr>
          </a:p>
        </p:txBody>
      </p:sp>
      <p:sp>
        <p:nvSpPr>
          <p:cNvPr id="6" name="Segnaposto piè di pagina 5"/>
          <p:cNvSpPr>
            <a:spLocks noGrp="1"/>
          </p:cNvSpPr>
          <p:nvPr>
            <p:ph type="ftr" sz="quarter" idx="11"/>
          </p:nvPr>
        </p:nvSpPr>
        <p:spPr/>
        <p:txBody>
          <a:bodyPr/>
          <a:lstStyle/>
          <a:p>
            <a:endParaRPr lang="it-IT">
              <a:solidFill>
                <a:prstClr val="black">
                  <a:tint val="75000"/>
                </a:prstClr>
              </a:solidFill>
            </a:endParaRPr>
          </a:p>
        </p:txBody>
      </p:sp>
      <p:sp>
        <p:nvSpPr>
          <p:cNvPr id="7" name="Segnaposto numero diapositiva 6"/>
          <p:cNvSpPr>
            <a:spLocks noGrp="1"/>
          </p:cNvSpPr>
          <p:nvPr>
            <p:ph type="sldNum" sz="quarter" idx="12"/>
          </p:nvPr>
        </p:nvSpPr>
        <p:spPr/>
        <p:txBody>
          <a:bodyPr/>
          <a:lstStyle/>
          <a:p>
            <a:fld id="{B007B441-5312-499D-93C3-6E37886527FA}"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29205956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ACC76D00-C98B-4BA3-9FA4-55516E8F6DE6}" type="datetime1">
              <a:rPr lang="it-IT" smtClean="0">
                <a:solidFill>
                  <a:prstClr val="black">
                    <a:tint val="75000"/>
                  </a:prstClr>
                </a:solidFill>
              </a:rPr>
              <a:pPr/>
              <a:t>28/04/2022</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p>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p>
            <a:fld id="{B007B441-5312-499D-93C3-6E37886527FA}"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1425343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8816181" y="273942"/>
            <a:ext cx="2736056" cy="5836626"/>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608012" y="273942"/>
            <a:ext cx="8005498" cy="5836626"/>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2B6CF803-6BB3-4036-A079-B509F6B23167}" type="datetime1">
              <a:rPr lang="it-IT" smtClean="0">
                <a:solidFill>
                  <a:prstClr val="black">
                    <a:tint val="75000"/>
                  </a:prstClr>
                </a:solidFill>
              </a:rPr>
              <a:pPr/>
              <a:t>28/04/2022</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p>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p>
            <a:fld id="{B007B441-5312-499D-93C3-6E37886527FA}"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4290014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cSld name="Título">
    <p:spTree>
      <p:nvGrpSpPr>
        <p:cNvPr id="1" name=""/>
        <p:cNvGrpSpPr/>
        <p:nvPr/>
      </p:nvGrpSpPr>
      <p:grpSpPr>
        <a:xfrm>
          <a:off x="0" y="0"/>
          <a:ext cx="0" cy="0"/>
          <a:chOff x="0" y="0"/>
          <a:chExt cx="0" cy="0"/>
        </a:xfrm>
      </p:grpSpPr>
      <p:sp>
        <p:nvSpPr>
          <p:cNvPr id="11" name="Autor y fecha"/>
          <p:cNvSpPr txBox="1">
            <a:spLocks noGrp="1"/>
          </p:cNvSpPr>
          <p:nvPr>
            <p:ph type="body" sz="quarter" idx="21" hasCustomPrompt="1"/>
          </p:nvPr>
        </p:nvSpPr>
        <p:spPr>
          <a:xfrm>
            <a:off x="599106" y="5914832"/>
            <a:ext cx="10956894" cy="317679"/>
          </a:xfrm>
          <a:prstGeom prst="rect">
            <a:avLst/>
          </a:prstGeom>
        </p:spPr>
        <p:txBody>
          <a:bodyPr lIns="45719" tIns="45719" rIns="45719" bIns="45719"/>
          <a:lstStyle>
            <a:lvl1pPr marL="0" indent="0" defTabSz="411677">
              <a:lnSpc>
                <a:spcPct val="100000"/>
              </a:lnSpc>
              <a:spcBef>
                <a:spcPts val="0"/>
              </a:spcBef>
              <a:buSzTx/>
              <a:buNone/>
              <a:defRPr sz="1795" b="1"/>
            </a:lvl1pPr>
          </a:lstStyle>
          <a:p>
            <a:r>
              <a:t>Autor y fecha</a:t>
            </a:r>
          </a:p>
        </p:txBody>
      </p:sp>
      <p:sp>
        <p:nvSpPr>
          <p:cNvPr id="12" name="Título de presentación"/>
          <p:cNvSpPr txBox="1">
            <a:spLocks noGrp="1"/>
          </p:cNvSpPr>
          <p:nvPr>
            <p:ph type="title" hasCustomPrompt="1"/>
          </p:nvPr>
        </p:nvSpPr>
        <p:spPr>
          <a:xfrm>
            <a:off x="601677" y="1284218"/>
            <a:ext cx="10956894" cy="2318183"/>
          </a:xfrm>
          <a:prstGeom prst="rect">
            <a:avLst/>
          </a:prstGeom>
        </p:spPr>
        <p:txBody>
          <a:bodyPr anchor="b"/>
          <a:lstStyle>
            <a:lvl1pPr>
              <a:defRPr sz="5785" spc="-116"/>
            </a:lvl1pPr>
          </a:lstStyle>
          <a:p>
            <a:r>
              <a:t>Título de presentación</a:t>
            </a:r>
          </a:p>
        </p:txBody>
      </p:sp>
      <p:sp>
        <p:nvSpPr>
          <p:cNvPr id="13" name="Nivel de texto 1…"/>
          <p:cNvSpPr txBox="1">
            <a:spLocks noGrp="1"/>
          </p:cNvSpPr>
          <p:nvPr>
            <p:ph type="body" sz="quarter" idx="1" hasCustomPrompt="1"/>
          </p:nvPr>
        </p:nvSpPr>
        <p:spPr>
          <a:xfrm>
            <a:off x="599107" y="3602399"/>
            <a:ext cx="10956893" cy="950076"/>
          </a:xfrm>
          <a:prstGeom prst="rect">
            <a:avLst/>
          </a:prstGeom>
        </p:spPr>
        <p:txBody>
          <a:bodyPr/>
          <a:lstStyle>
            <a:lvl1pPr marL="0" indent="0" defTabSz="411677">
              <a:lnSpc>
                <a:spcPct val="100000"/>
              </a:lnSpc>
              <a:spcBef>
                <a:spcPts val="0"/>
              </a:spcBef>
              <a:buSzTx/>
              <a:buNone/>
              <a:defRPr sz="2743" b="1"/>
            </a:lvl1pPr>
            <a:lvl2pPr marL="0" indent="228006" defTabSz="411677">
              <a:lnSpc>
                <a:spcPct val="100000"/>
              </a:lnSpc>
              <a:spcBef>
                <a:spcPts val="0"/>
              </a:spcBef>
              <a:buSzTx/>
              <a:buNone/>
              <a:defRPr sz="2743" b="1"/>
            </a:lvl2pPr>
            <a:lvl3pPr marL="0" indent="456011" defTabSz="411677">
              <a:lnSpc>
                <a:spcPct val="100000"/>
              </a:lnSpc>
              <a:spcBef>
                <a:spcPts val="0"/>
              </a:spcBef>
              <a:buSzTx/>
              <a:buNone/>
              <a:defRPr sz="2743" b="1"/>
            </a:lvl3pPr>
            <a:lvl4pPr marL="0" indent="684017" defTabSz="411677">
              <a:lnSpc>
                <a:spcPct val="100000"/>
              </a:lnSpc>
              <a:spcBef>
                <a:spcPts val="0"/>
              </a:spcBef>
              <a:buSzTx/>
              <a:buNone/>
              <a:defRPr sz="2743" b="1"/>
            </a:lvl4pPr>
            <a:lvl5pPr marL="0" indent="912023" defTabSz="411677">
              <a:lnSpc>
                <a:spcPct val="100000"/>
              </a:lnSpc>
              <a:spcBef>
                <a:spcPts val="0"/>
              </a:spcBef>
              <a:buSzTx/>
              <a:buNone/>
              <a:defRPr sz="2743" b="1"/>
            </a:lvl5pPr>
          </a:lstStyle>
          <a:p>
            <a:r>
              <a:t>Subtítulo de presentación</a:t>
            </a:r>
          </a:p>
          <a:p>
            <a:pPr lvl="1"/>
            <a:endParaRPr/>
          </a:p>
          <a:p>
            <a:pPr lvl="2"/>
            <a:endParaRPr/>
          </a:p>
          <a:p>
            <a:pPr lvl="3"/>
            <a:endParaRPr/>
          </a:p>
          <a:p>
            <a:pPr lvl="4"/>
            <a:endParaRPr/>
          </a:p>
        </p:txBody>
      </p:sp>
      <p:sp>
        <p:nvSpPr>
          <p:cNvPr id="14" name="Número de diapositiva"/>
          <p:cNvSpPr txBox="1">
            <a:spLocks noGrp="1"/>
          </p:cNvSpPr>
          <p:nvPr>
            <p:ph type="sldNum" sz="quarter" idx="2"/>
          </p:nvPr>
        </p:nvSpPr>
        <p:spPr>
          <a:prstGeom prst="rect">
            <a:avLst/>
          </a:prstGeom>
        </p:spPr>
        <p:txBody>
          <a:bodyPr/>
          <a:lstStyle/>
          <a:p>
            <a:fld id="{86CB4B4D-7CA3-9044-876B-883B54F8677D}" type="slidenum">
              <a:t>‹N›</a:t>
            </a:fld>
            <a:endParaRPr/>
          </a:p>
        </p:txBody>
      </p:sp>
    </p:spTree>
    <p:extLst>
      <p:ext uri="{BB962C8B-B14F-4D97-AF65-F5344CB8AC3E}">
        <p14:creationId xmlns:p14="http://schemas.microsoft.com/office/powerpoint/2010/main" val="398618278"/>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rivingEnergy_Title with bullets">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39" name="Text Placeholder 38"/>
          <p:cNvSpPr>
            <a:spLocks noGrp="1"/>
          </p:cNvSpPr>
          <p:nvPr>
            <p:ph type="body" sz="quarter" idx="19" hasCustomPrompt="1"/>
          </p:nvPr>
        </p:nvSpPr>
        <p:spPr>
          <a:xfrm>
            <a:off x="463501" y="899989"/>
            <a:ext cx="11188518" cy="5256010"/>
          </a:xfrm>
          <a:prstGeom prst="rect">
            <a:avLst/>
          </a:prstGeom>
        </p:spPr>
        <p:txBody>
          <a:bodyPr wrap="square"/>
          <a:lstStyle>
            <a:lvl1pPr marL="179384" indent="-179384" eaLnBrk="1" hangingPunct="1">
              <a:lnSpc>
                <a:spcPts val="1600"/>
              </a:lnSpc>
              <a:spcBef>
                <a:spcPts val="0"/>
              </a:spcBef>
              <a:spcAft>
                <a:spcPts val="600"/>
              </a:spcAft>
              <a:buClr>
                <a:schemeClr val="tx1"/>
              </a:buClr>
              <a:buFont typeface="Wingdings" panose="05000000000000000000" pitchFamily="2" charset="2"/>
              <a:buChar char="§"/>
              <a:tabLst>
                <a:tab pos="7980163" algn="l"/>
              </a:tabLst>
              <a:defRPr lang="en-US" sz="1100" b="0" i="0" baseline="0" smtClean="0">
                <a:solidFill>
                  <a:schemeClr val="tx1"/>
                </a:solidFill>
                <a:effectLst/>
                <a:latin typeface="Arial" panose="020B0604020202020204" pitchFamily="34" charset="0"/>
                <a:ea typeface="ＭＳ Ｐゴシック" panose="020B0600070205080204" pitchFamily="34" charset="-128"/>
              </a:defRPr>
            </a:lvl1pPr>
            <a:lvl2pPr marL="536561" indent="-193670">
              <a:lnSpc>
                <a:spcPts val="1600"/>
              </a:lnSpc>
              <a:spcBef>
                <a:spcPts val="0"/>
              </a:spcBef>
              <a:spcAft>
                <a:spcPts val="600"/>
              </a:spcAft>
              <a:buClr>
                <a:schemeClr val="tx1"/>
              </a:buClr>
              <a:buFont typeface="Wingdings" panose="05000000000000000000" pitchFamily="2" charset="2"/>
              <a:buChar char="§"/>
              <a:defRPr lang="en-US" sz="1100" b="0" i="0" baseline="0" smtClean="0">
                <a:solidFill>
                  <a:schemeClr val="tx1"/>
                </a:solidFill>
                <a:effectLst/>
              </a:defRPr>
            </a:lvl2pPr>
            <a:lvl3pPr marL="896916" indent="-176209">
              <a:lnSpc>
                <a:spcPts val="1600"/>
              </a:lnSpc>
              <a:spcBef>
                <a:spcPts val="0"/>
              </a:spcBef>
              <a:spcAft>
                <a:spcPts val="600"/>
              </a:spcAft>
              <a:buClr>
                <a:schemeClr val="tx1"/>
              </a:buClr>
              <a:buFont typeface="Wingdings" panose="05000000000000000000" pitchFamily="2" charset="2"/>
              <a:buChar char="§"/>
              <a:defRPr lang="en-US" sz="1100" b="0" i="0" baseline="0" smtClean="0">
                <a:solidFill>
                  <a:schemeClr val="tx1"/>
                </a:solidFill>
                <a:effectLst/>
              </a:defRPr>
            </a:lvl3pPr>
            <a:lvl4pPr marL="1258857" indent="-185734">
              <a:lnSpc>
                <a:spcPts val="1600"/>
              </a:lnSpc>
              <a:spcBef>
                <a:spcPts val="0"/>
              </a:spcBef>
              <a:spcAft>
                <a:spcPts val="600"/>
              </a:spcAft>
              <a:buClr>
                <a:schemeClr val="tx1"/>
              </a:buClr>
              <a:buFont typeface="Wingdings" panose="05000000000000000000" pitchFamily="2" charset="2"/>
              <a:buChar char="§"/>
              <a:defRPr lang="en-US" sz="1100" b="0" i="0" baseline="0" smtClean="0">
                <a:solidFill>
                  <a:schemeClr val="tx1"/>
                </a:solidFill>
                <a:effectLst/>
              </a:defRPr>
            </a:lvl4pPr>
            <a:lvl5pPr marL="1611273" indent="-176209">
              <a:lnSpc>
                <a:spcPts val="1600"/>
              </a:lnSpc>
              <a:spcBef>
                <a:spcPts val="0"/>
              </a:spcBef>
              <a:spcAft>
                <a:spcPts val="600"/>
              </a:spcAft>
              <a:buClr>
                <a:schemeClr val="tx1"/>
              </a:buClr>
              <a:buFont typeface="Wingdings" panose="05000000000000000000" pitchFamily="2" charset="2"/>
              <a:buChar char="§"/>
              <a:defRPr lang="en-US" sz="1100" b="0" i="0" baseline="0">
                <a:solidFill>
                  <a:schemeClr val="tx1"/>
                </a:solidFill>
                <a:effectLst/>
              </a:defRPr>
            </a:lvl5pPr>
          </a:lstStyle>
          <a:p>
            <a:pPr marL="179384" lvl="0" indent="-179384" eaLnBrk="1" hangingPunct="1">
              <a:lnSpc>
                <a:spcPts val="1300"/>
              </a:lnSpc>
              <a:buClr>
                <a:srgbClr val="005EA8"/>
              </a:buClr>
              <a:buFont typeface="Wingdings" panose="05000000000000000000" pitchFamily="2" charset="2"/>
              <a:buChar char="§"/>
              <a:tabLst>
                <a:tab pos="7980163" algn="l"/>
              </a:tabLst>
            </a:pPr>
            <a:r>
              <a:rPr lang="en-US"/>
              <a:t>First level</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3">
            <a:extLst>
              <a:ext uri="{FF2B5EF4-FFF2-40B4-BE49-F238E27FC236}">
                <a16:creationId xmlns:a16="http://schemas.microsoft.com/office/drawing/2014/main" id="{EDE6B187-F44C-42C4-80D9-67DEBE86834C}"/>
              </a:ext>
            </a:extLst>
          </p:cNvPr>
          <p:cNvSpPr>
            <a:spLocks noGrp="1"/>
          </p:cNvSpPr>
          <p:nvPr>
            <p:ph type="sldNum" sz="quarter" idx="22"/>
          </p:nvPr>
        </p:nvSpPr>
        <p:spPr>
          <a:xfrm>
            <a:off x="11124534" y="6393600"/>
            <a:ext cx="572215" cy="273600"/>
          </a:xfrm>
          <a:prstGeom prst="rect">
            <a:avLst/>
          </a:prstGeom>
        </p:spPr>
        <p:txBody>
          <a:bodyPr/>
          <a:lstStyle/>
          <a:p>
            <a:fld id="{818A276A-867B-42D1-9842-031E5BE7E923}" type="slidenum">
              <a:rPr lang="en-US" smtClean="0"/>
              <a:pPr/>
              <a:t>‹N›</a:t>
            </a:fld>
            <a:endParaRPr lang="en-US"/>
          </a:p>
        </p:txBody>
      </p:sp>
      <p:sp>
        <p:nvSpPr>
          <p:cNvPr id="8" name="Title 2">
            <a:extLst>
              <a:ext uri="{FF2B5EF4-FFF2-40B4-BE49-F238E27FC236}">
                <a16:creationId xmlns:a16="http://schemas.microsoft.com/office/drawing/2014/main" id="{032364AF-8343-4BF9-8481-01E61D8E7F3A}"/>
              </a:ext>
            </a:extLst>
          </p:cNvPr>
          <p:cNvSpPr>
            <a:spLocks noGrp="1"/>
          </p:cNvSpPr>
          <p:nvPr>
            <p:ph type="title"/>
          </p:nvPr>
        </p:nvSpPr>
        <p:spPr>
          <a:xfrm>
            <a:off x="1240117" y="-1"/>
            <a:ext cx="10442925" cy="360000"/>
          </a:xfrm>
          <a:prstGeom prst="rect">
            <a:avLst/>
          </a:prstGeom>
        </p:spPr>
        <p:txBody>
          <a:bodyPr/>
          <a:lstStyle>
            <a:lvl1pPr>
              <a:defRPr lang="it-IT" sz="2000" b="1" kern="1200" cap="none" baseline="0" dirty="0" smtClean="0">
                <a:solidFill>
                  <a:srgbClr val="005EA8"/>
                </a:solidFill>
                <a:latin typeface="Arial" panose="020B0604020202020204" pitchFamily="34" charset="0"/>
                <a:ea typeface="ＭＳ Ｐゴシック" panose="020B0600070205080204" pitchFamily="34" charset="-128"/>
                <a:cs typeface="Arial" panose="020B0604020202020204" pitchFamily="34" charset="0"/>
              </a:defRPr>
            </a:lvl1pPr>
          </a:lstStyle>
          <a:p>
            <a:pPr marL="0" lvl="0" indent="0" algn="l" rtl="0" eaLnBrk="0" fontAlgn="base" hangingPunct="0">
              <a:spcBef>
                <a:spcPct val="0"/>
              </a:spcBef>
              <a:spcAft>
                <a:spcPct val="0"/>
              </a:spcAft>
              <a:buNone/>
            </a:pPr>
            <a:r>
              <a:rPr lang="en-US"/>
              <a:t>Click to edit Master title style</a:t>
            </a:r>
            <a:endParaRPr lang="it-IT"/>
          </a:p>
        </p:txBody>
      </p:sp>
      <p:sp>
        <p:nvSpPr>
          <p:cNvPr id="9" name="Text Placeholder 5">
            <a:extLst>
              <a:ext uri="{FF2B5EF4-FFF2-40B4-BE49-F238E27FC236}">
                <a16:creationId xmlns:a16="http://schemas.microsoft.com/office/drawing/2014/main" id="{BF2F49C3-65BB-445D-A6D6-ACFF7AB38730}"/>
              </a:ext>
            </a:extLst>
          </p:cNvPr>
          <p:cNvSpPr>
            <a:spLocks noGrp="1"/>
          </p:cNvSpPr>
          <p:nvPr>
            <p:ph type="body" sz="quarter" idx="23"/>
          </p:nvPr>
        </p:nvSpPr>
        <p:spPr>
          <a:xfrm>
            <a:off x="1242000" y="439200"/>
            <a:ext cx="10443600" cy="244800"/>
          </a:xfrm>
          <a:prstGeom prst="rect">
            <a:avLst/>
          </a:prstGeom>
        </p:spPr>
        <p:txBody>
          <a:bodyPr tIns="0" bIns="0"/>
          <a:lstStyle>
            <a:lvl1pPr marL="0" indent="0">
              <a:buNone/>
              <a:defRPr lang="en-US" altLang="en-US" sz="1400" b="1" kern="1200" noProof="0" dirty="0" smtClean="0">
                <a:solidFill>
                  <a:srgbClr val="5C5C5C"/>
                </a:solidFill>
                <a:latin typeface="Arial" panose="020B0604020202020204" pitchFamily="34" charset="0"/>
                <a:ea typeface="Verdana" panose="020B0604030504040204" pitchFamily="34" charset="0"/>
                <a:cs typeface="Arial" panose="020B0604020202020204" pitchFamily="34" charset="0"/>
              </a:defRPr>
            </a:lvl1pPr>
          </a:lstStyle>
          <a:p>
            <a:pPr lvl="0"/>
            <a:r>
              <a:rPr lang="en-US"/>
              <a:t>Click to edit Master text styles</a:t>
            </a:r>
          </a:p>
        </p:txBody>
      </p:sp>
    </p:spTree>
    <p:extLst>
      <p:ext uri="{BB962C8B-B14F-4D97-AF65-F5344CB8AC3E}">
        <p14:creationId xmlns:p14="http://schemas.microsoft.com/office/powerpoint/2010/main" val="55967873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912019" y="2125002"/>
            <a:ext cx="10336213" cy="1466282"/>
          </a:xfrm>
        </p:spPr>
        <p:txBody>
          <a:bodyPr/>
          <a:lstStyle/>
          <a:p>
            <a:r>
              <a:rPr lang="it-IT"/>
              <a:t>Fare clic per modificare lo stile del titolo</a:t>
            </a:r>
          </a:p>
        </p:txBody>
      </p:sp>
      <p:sp>
        <p:nvSpPr>
          <p:cNvPr id="3" name="Sottotitolo 2"/>
          <p:cNvSpPr>
            <a:spLocks noGrp="1"/>
          </p:cNvSpPr>
          <p:nvPr>
            <p:ph type="subTitle" idx="1"/>
          </p:nvPr>
        </p:nvSpPr>
        <p:spPr>
          <a:xfrm>
            <a:off x="1824038" y="3876305"/>
            <a:ext cx="8512175" cy="1748137"/>
          </a:xfrm>
        </p:spPr>
        <p:txBody>
          <a:bodyPr/>
          <a:lstStyle>
            <a:lvl1pPr marL="0" indent="0" algn="ctr">
              <a:buNone/>
              <a:defRPr>
                <a:solidFill>
                  <a:schemeClr val="tx1">
                    <a:tint val="75000"/>
                  </a:schemeClr>
                </a:solidFill>
              </a:defRPr>
            </a:lvl1pPr>
            <a:lvl2pPr marL="456011" indent="0" algn="ctr">
              <a:buNone/>
              <a:defRPr>
                <a:solidFill>
                  <a:schemeClr val="tx1">
                    <a:tint val="75000"/>
                  </a:schemeClr>
                </a:solidFill>
              </a:defRPr>
            </a:lvl2pPr>
            <a:lvl3pPr marL="912023" indent="0" algn="ctr">
              <a:buNone/>
              <a:defRPr>
                <a:solidFill>
                  <a:schemeClr val="tx1">
                    <a:tint val="75000"/>
                  </a:schemeClr>
                </a:solidFill>
              </a:defRPr>
            </a:lvl3pPr>
            <a:lvl4pPr marL="1368034" indent="0" algn="ctr">
              <a:buNone/>
              <a:defRPr>
                <a:solidFill>
                  <a:schemeClr val="tx1">
                    <a:tint val="75000"/>
                  </a:schemeClr>
                </a:solidFill>
              </a:defRPr>
            </a:lvl4pPr>
            <a:lvl5pPr marL="1824045" indent="0" algn="ctr">
              <a:buNone/>
              <a:defRPr>
                <a:solidFill>
                  <a:schemeClr val="tx1">
                    <a:tint val="75000"/>
                  </a:schemeClr>
                </a:solidFill>
              </a:defRPr>
            </a:lvl5pPr>
            <a:lvl6pPr marL="2280056" indent="0" algn="ctr">
              <a:buNone/>
              <a:defRPr>
                <a:solidFill>
                  <a:schemeClr val="tx1">
                    <a:tint val="75000"/>
                  </a:schemeClr>
                </a:solidFill>
              </a:defRPr>
            </a:lvl6pPr>
            <a:lvl7pPr marL="2736068" indent="0" algn="ctr">
              <a:buNone/>
              <a:defRPr>
                <a:solidFill>
                  <a:schemeClr val="tx1">
                    <a:tint val="75000"/>
                  </a:schemeClr>
                </a:solidFill>
              </a:defRPr>
            </a:lvl7pPr>
            <a:lvl8pPr marL="3192079" indent="0" algn="ctr">
              <a:buNone/>
              <a:defRPr>
                <a:solidFill>
                  <a:schemeClr val="tx1">
                    <a:tint val="75000"/>
                  </a:schemeClr>
                </a:solidFill>
              </a:defRPr>
            </a:lvl8pPr>
            <a:lvl9pPr marL="3648090" indent="0" algn="ctr">
              <a:buNone/>
              <a:defRPr>
                <a:solidFill>
                  <a:schemeClr val="tx1">
                    <a:tint val="75000"/>
                  </a:schemeClr>
                </a:solidFill>
              </a:defRPr>
            </a:lvl9pPr>
          </a:lstStyle>
          <a:p>
            <a:r>
              <a:rPr lang="it-IT"/>
              <a:t>Fare clic per modificare lo stile del sottotitolo dello schema</a:t>
            </a:r>
          </a:p>
        </p:txBody>
      </p:sp>
      <p:sp>
        <p:nvSpPr>
          <p:cNvPr id="6" name="Segnaposto numero diapositiva 5"/>
          <p:cNvSpPr>
            <a:spLocks noGrp="1"/>
          </p:cNvSpPr>
          <p:nvPr>
            <p:ph type="sldNum" sz="quarter" idx="12"/>
          </p:nvPr>
        </p:nvSpPr>
        <p:spPr/>
        <p:txBody>
          <a:bodyPr/>
          <a:lstStyle/>
          <a:p>
            <a:fld id="{B007B441-5312-499D-93C3-6E37886527FA}"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3580087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olo e contenuto">
    <p:spTree>
      <p:nvGrpSpPr>
        <p:cNvPr id="1" name=""/>
        <p:cNvGrpSpPr/>
        <p:nvPr/>
      </p:nvGrpSpPr>
      <p:grpSpPr>
        <a:xfrm>
          <a:off x="0" y="0"/>
          <a:ext cx="0" cy="0"/>
          <a:chOff x="0" y="0"/>
          <a:chExt cx="0" cy="0"/>
        </a:xfrm>
      </p:grpSpPr>
      <p:sp>
        <p:nvSpPr>
          <p:cNvPr id="3" name="Segnaposto contenuto 2"/>
          <p:cNvSpPr>
            <a:spLocks noGrp="1"/>
          </p:cNvSpPr>
          <p:nvPr>
            <p:ph idx="1"/>
          </p:nvPr>
        </p:nvSpPr>
        <p:spPr>
          <a:xfrm>
            <a:off x="608013" y="834581"/>
            <a:ext cx="10944225" cy="5458674"/>
          </a:xfrm>
        </p:spPr>
        <p:txBody>
          <a:bodyPr/>
          <a:lstStyle/>
          <a:p>
            <a:pPr lvl="0"/>
            <a:r>
              <a:rPr lang="it-IT" dirty="0"/>
              <a:t>Fare clic per modificare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
        <p:nvSpPr>
          <p:cNvPr id="6" name="Segnaposto numero diapositiva 5"/>
          <p:cNvSpPr>
            <a:spLocks noGrp="1"/>
          </p:cNvSpPr>
          <p:nvPr>
            <p:ph type="sldNum" sz="quarter" idx="12"/>
          </p:nvPr>
        </p:nvSpPr>
        <p:spPr/>
        <p:txBody>
          <a:bodyPr/>
          <a:lstStyle/>
          <a:p>
            <a:fld id="{B007B441-5312-499D-93C3-6E37886527FA}" type="slidenum">
              <a:rPr lang="it-IT" smtClean="0">
                <a:solidFill>
                  <a:prstClr val="black">
                    <a:tint val="75000"/>
                  </a:prstClr>
                </a:solidFill>
              </a:rPr>
              <a:pPr/>
              <a:t>‹N›</a:t>
            </a:fld>
            <a:endParaRPr lang="it-IT" dirty="0">
              <a:solidFill>
                <a:prstClr val="black">
                  <a:tint val="75000"/>
                </a:prstClr>
              </a:solidFill>
            </a:endParaRPr>
          </a:p>
        </p:txBody>
      </p:sp>
      <p:sp>
        <p:nvSpPr>
          <p:cNvPr id="2" name="Titolo 1">
            <a:extLst>
              <a:ext uri="{FF2B5EF4-FFF2-40B4-BE49-F238E27FC236}">
                <a16:creationId xmlns:a16="http://schemas.microsoft.com/office/drawing/2014/main" id="{3570675C-3241-4631-94D4-3C4D7BF46955}"/>
              </a:ext>
            </a:extLst>
          </p:cNvPr>
          <p:cNvSpPr>
            <a:spLocks noGrp="1"/>
          </p:cNvSpPr>
          <p:nvPr>
            <p:ph type="title"/>
          </p:nvPr>
        </p:nvSpPr>
        <p:spPr/>
        <p:txBody>
          <a:bodyPr/>
          <a:lstStyle/>
          <a:p>
            <a:r>
              <a:rPr lang="it-IT"/>
              <a:t>Fare clic per modificare lo stile del titolo dello schema</a:t>
            </a:r>
          </a:p>
        </p:txBody>
      </p:sp>
    </p:spTree>
    <p:extLst>
      <p:ext uri="{BB962C8B-B14F-4D97-AF65-F5344CB8AC3E}">
        <p14:creationId xmlns:p14="http://schemas.microsoft.com/office/powerpoint/2010/main" val="37825668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960576" y="4395680"/>
            <a:ext cx="10336213" cy="1358607"/>
          </a:xfrm>
        </p:spPr>
        <p:txBody>
          <a:bodyPr anchor="t"/>
          <a:lstStyle>
            <a:lvl1pPr algn="l">
              <a:defRPr sz="3990" b="1" cap="all"/>
            </a:lvl1pPr>
          </a:lstStyle>
          <a:p>
            <a:r>
              <a:rPr lang="it-IT"/>
              <a:t>Fare clic per modificare lo stile del titolo</a:t>
            </a:r>
          </a:p>
        </p:txBody>
      </p:sp>
      <p:sp>
        <p:nvSpPr>
          <p:cNvPr id="3" name="Segnaposto testo 2"/>
          <p:cNvSpPr>
            <a:spLocks noGrp="1"/>
          </p:cNvSpPr>
          <p:nvPr>
            <p:ph type="body" idx="1"/>
          </p:nvPr>
        </p:nvSpPr>
        <p:spPr>
          <a:xfrm>
            <a:off x="960576" y="2899312"/>
            <a:ext cx="10336213" cy="1496367"/>
          </a:xfrm>
        </p:spPr>
        <p:txBody>
          <a:bodyPr anchor="b"/>
          <a:lstStyle>
            <a:lvl1pPr marL="0" indent="0">
              <a:buNone/>
              <a:defRPr sz="1995">
                <a:solidFill>
                  <a:schemeClr val="tx1">
                    <a:tint val="75000"/>
                  </a:schemeClr>
                </a:solidFill>
              </a:defRPr>
            </a:lvl1pPr>
            <a:lvl2pPr marL="456011" indent="0">
              <a:buNone/>
              <a:defRPr sz="1795">
                <a:solidFill>
                  <a:schemeClr val="tx1">
                    <a:tint val="75000"/>
                  </a:schemeClr>
                </a:solidFill>
              </a:defRPr>
            </a:lvl2pPr>
            <a:lvl3pPr marL="912023" indent="0">
              <a:buNone/>
              <a:defRPr sz="1596">
                <a:solidFill>
                  <a:schemeClr val="tx1">
                    <a:tint val="75000"/>
                  </a:schemeClr>
                </a:solidFill>
              </a:defRPr>
            </a:lvl3pPr>
            <a:lvl4pPr marL="1368034" indent="0">
              <a:buNone/>
              <a:defRPr sz="1396">
                <a:solidFill>
                  <a:schemeClr val="tx1">
                    <a:tint val="75000"/>
                  </a:schemeClr>
                </a:solidFill>
              </a:defRPr>
            </a:lvl4pPr>
            <a:lvl5pPr marL="1824045" indent="0">
              <a:buNone/>
              <a:defRPr sz="1396">
                <a:solidFill>
                  <a:schemeClr val="tx1">
                    <a:tint val="75000"/>
                  </a:schemeClr>
                </a:solidFill>
              </a:defRPr>
            </a:lvl5pPr>
            <a:lvl6pPr marL="2280056" indent="0">
              <a:buNone/>
              <a:defRPr sz="1396">
                <a:solidFill>
                  <a:schemeClr val="tx1">
                    <a:tint val="75000"/>
                  </a:schemeClr>
                </a:solidFill>
              </a:defRPr>
            </a:lvl6pPr>
            <a:lvl7pPr marL="2736068" indent="0">
              <a:buNone/>
              <a:defRPr sz="1396">
                <a:solidFill>
                  <a:schemeClr val="tx1">
                    <a:tint val="75000"/>
                  </a:schemeClr>
                </a:solidFill>
              </a:defRPr>
            </a:lvl7pPr>
            <a:lvl8pPr marL="3192079" indent="0">
              <a:buNone/>
              <a:defRPr sz="1396">
                <a:solidFill>
                  <a:schemeClr val="tx1">
                    <a:tint val="75000"/>
                  </a:schemeClr>
                </a:solidFill>
              </a:defRPr>
            </a:lvl8pPr>
            <a:lvl9pPr marL="3648090" indent="0">
              <a:buNone/>
              <a:defRPr sz="1396">
                <a:solidFill>
                  <a:schemeClr val="tx1">
                    <a:tint val="75000"/>
                  </a:schemeClr>
                </a:solidFill>
              </a:defRPr>
            </a:lvl9pPr>
          </a:lstStyle>
          <a:p>
            <a:pPr lvl="0"/>
            <a:r>
              <a:rPr lang="it-IT"/>
              <a:t>Fare clic per modificare stili del testo dello schema</a:t>
            </a:r>
          </a:p>
        </p:txBody>
      </p:sp>
      <p:sp>
        <p:nvSpPr>
          <p:cNvPr id="4" name="Segnaposto data 3"/>
          <p:cNvSpPr>
            <a:spLocks noGrp="1"/>
          </p:cNvSpPr>
          <p:nvPr>
            <p:ph type="dt" sz="half" idx="10"/>
          </p:nvPr>
        </p:nvSpPr>
        <p:spPr>
          <a:xfrm>
            <a:off x="608012" y="6340167"/>
            <a:ext cx="2837392" cy="364195"/>
          </a:xfrm>
          <a:prstGeom prst="rect">
            <a:avLst/>
          </a:prstGeom>
        </p:spPr>
        <p:txBody>
          <a:bodyPr/>
          <a:lstStyle/>
          <a:p>
            <a:fld id="{118FF293-50EC-4B04-8BD6-549F46990C66}" type="datetime1">
              <a:rPr lang="it-IT" smtClean="0">
                <a:solidFill>
                  <a:prstClr val="black">
                    <a:tint val="75000"/>
                  </a:prstClr>
                </a:solidFill>
              </a:rPr>
              <a:pPr/>
              <a:t>28/04/2022</a:t>
            </a:fld>
            <a:endParaRPr lang="it-IT">
              <a:solidFill>
                <a:prstClr val="black">
                  <a:tint val="75000"/>
                </a:prstClr>
              </a:solidFill>
            </a:endParaRPr>
          </a:p>
        </p:txBody>
      </p:sp>
      <p:sp>
        <p:nvSpPr>
          <p:cNvPr id="5" name="Segnaposto piè di pagina 4"/>
          <p:cNvSpPr>
            <a:spLocks noGrp="1"/>
          </p:cNvSpPr>
          <p:nvPr>
            <p:ph type="ftr" sz="quarter" idx="11"/>
          </p:nvPr>
        </p:nvSpPr>
        <p:spPr>
          <a:xfrm>
            <a:off x="4154752" y="6340167"/>
            <a:ext cx="3850746" cy="364195"/>
          </a:xfrm>
          <a:prstGeom prst="rect">
            <a:avLst/>
          </a:prstGeom>
        </p:spPr>
        <p:txBody>
          <a:bodyPr/>
          <a:lstStyle/>
          <a:p>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p>
            <a:fld id="{B007B441-5312-499D-93C3-6E37886527FA}"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229797632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608013" y="1596127"/>
            <a:ext cx="5370777" cy="4514439"/>
          </a:xfrm>
        </p:spPr>
        <p:txBody>
          <a:bodyPr/>
          <a:lstStyle>
            <a:lvl1pPr>
              <a:defRPr sz="2793"/>
            </a:lvl1pPr>
            <a:lvl2pPr>
              <a:defRPr sz="2394"/>
            </a:lvl2pPr>
            <a:lvl3pPr>
              <a:defRPr sz="1995"/>
            </a:lvl3pPr>
            <a:lvl4pPr>
              <a:defRPr sz="1795"/>
            </a:lvl4pPr>
            <a:lvl5pPr>
              <a:defRPr sz="1795"/>
            </a:lvl5pPr>
            <a:lvl6pPr>
              <a:defRPr sz="1795"/>
            </a:lvl6pPr>
            <a:lvl7pPr>
              <a:defRPr sz="1795"/>
            </a:lvl7pPr>
            <a:lvl8pPr>
              <a:defRPr sz="1795"/>
            </a:lvl8pPr>
            <a:lvl9pPr>
              <a:defRPr sz="1795"/>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6181460" y="1596127"/>
            <a:ext cx="5370777" cy="4514439"/>
          </a:xfrm>
        </p:spPr>
        <p:txBody>
          <a:bodyPr/>
          <a:lstStyle>
            <a:lvl1pPr>
              <a:defRPr sz="2793"/>
            </a:lvl1pPr>
            <a:lvl2pPr>
              <a:defRPr sz="2394"/>
            </a:lvl2pPr>
            <a:lvl3pPr>
              <a:defRPr sz="1995"/>
            </a:lvl3pPr>
            <a:lvl4pPr>
              <a:defRPr sz="1795"/>
            </a:lvl4pPr>
            <a:lvl5pPr>
              <a:defRPr sz="1795"/>
            </a:lvl5pPr>
            <a:lvl6pPr>
              <a:defRPr sz="1795"/>
            </a:lvl6pPr>
            <a:lvl7pPr>
              <a:defRPr sz="1795"/>
            </a:lvl7pPr>
            <a:lvl8pPr>
              <a:defRPr sz="1795"/>
            </a:lvl8pPr>
            <a:lvl9pPr>
              <a:defRPr sz="1795"/>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p:cNvSpPr>
            <a:spLocks noGrp="1"/>
          </p:cNvSpPr>
          <p:nvPr>
            <p:ph type="dt" sz="half" idx="10"/>
          </p:nvPr>
        </p:nvSpPr>
        <p:spPr>
          <a:xfrm>
            <a:off x="608012" y="6340167"/>
            <a:ext cx="2837392" cy="364195"/>
          </a:xfrm>
          <a:prstGeom prst="rect">
            <a:avLst/>
          </a:prstGeom>
        </p:spPr>
        <p:txBody>
          <a:bodyPr/>
          <a:lstStyle/>
          <a:p>
            <a:fld id="{29840975-D4EB-44ED-BAEA-137596EDABA4}" type="datetime1">
              <a:rPr lang="it-IT" smtClean="0">
                <a:solidFill>
                  <a:prstClr val="black">
                    <a:tint val="75000"/>
                  </a:prstClr>
                </a:solidFill>
              </a:rPr>
              <a:pPr/>
              <a:t>28/04/2022</a:t>
            </a:fld>
            <a:endParaRPr lang="it-IT">
              <a:solidFill>
                <a:prstClr val="black">
                  <a:tint val="75000"/>
                </a:prstClr>
              </a:solidFill>
            </a:endParaRPr>
          </a:p>
        </p:txBody>
      </p:sp>
      <p:sp>
        <p:nvSpPr>
          <p:cNvPr id="6" name="Segnaposto piè di pagina 5"/>
          <p:cNvSpPr>
            <a:spLocks noGrp="1"/>
          </p:cNvSpPr>
          <p:nvPr>
            <p:ph type="ftr" sz="quarter" idx="11"/>
          </p:nvPr>
        </p:nvSpPr>
        <p:spPr>
          <a:xfrm>
            <a:off x="4154752" y="6340167"/>
            <a:ext cx="3850746" cy="364195"/>
          </a:xfrm>
          <a:prstGeom prst="rect">
            <a:avLst/>
          </a:prstGeom>
        </p:spPr>
        <p:txBody>
          <a:bodyPr/>
          <a:lstStyle/>
          <a:p>
            <a:endParaRPr lang="it-IT">
              <a:solidFill>
                <a:prstClr val="black">
                  <a:tint val="75000"/>
                </a:prstClr>
              </a:solidFill>
            </a:endParaRPr>
          </a:p>
        </p:txBody>
      </p:sp>
      <p:sp>
        <p:nvSpPr>
          <p:cNvPr id="7" name="Segnaposto numero diapositiva 6"/>
          <p:cNvSpPr>
            <a:spLocks noGrp="1"/>
          </p:cNvSpPr>
          <p:nvPr>
            <p:ph type="sldNum" sz="quarter" idx="12"/>
          </p:nvPr>
        </p:nvSpPr>
        <p:spPr/>
        <p:txBody>
          <a:bodyPr/>
          <a:lstStyle/>
          <a:p>
            <a:fld id="{B007B441-5312-499D-93C3-6E37886527FA}"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201906687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a:t>Fare clic per modificare lo stile del titolo</a:t>
            </a:r>
          </a:p>
        </p:txBody>
      </p:sp>
      <p:sp>
        <p:nvSpPr>
          <p:cNvPr id="3" name="Segnaposto testo 2"/>
          <p:cNvSpPr>
            <a:spLocks noGrp="1" noChangeAspect="1"/>
          </p:cNvSpPr>
          <p:nvPr>
            <p:ph type="body" idx="1"/>
          </p:nvPr>
        </p:nvSpPr>
        <p:spPr>
          <a:xfrm>
            <a:off x="608013" y="815180"/>
            <a:ext cx="5372889" cy="828881"/>
          </a:xfrm>
        </p:spPr>
        <p:txBody>
          <a:bodyPr anchor="ctr">
            <a:normAutofit/>
          </a:bodyPr>
          <a:lstStyle>
            <a:lvl1pPr marL="0" indent="0">
              <a:buNone/>
              <a:defRPr sz="2394" b="1"/>
            </a:lvl1pPr>
            <a:lvl2pPr marL="456011" indent="0">
              <a:buNone/>
              <a:defRPr sz="1995" b="1"/>
            </a:lvl2pPr>
            <a:lvl3pPr marL="912023" indent="0">
              <a:buNone/>
              <a:defRPr sz="1795" b="1"/>
            </a:lvl3pPr>
            <a:lvl4pPr marL="1368034" indent="0">
              <a:buNone/>
              <a:defRPr sz="1596" b="1"/>
            </a:lvl4pPr>
            <a:lvl5pPr marL="1824045" indent="0">
              <a:buNone/>
              <a:defRPr sz="1596" b="1"/>
            </a:lvl5pPr>
            <a:lvl6pPr marL="2280056" indent="0">
              <a:buNone/>
              <a:defRPr sz="1596" b="1"/>
            </a:lvl6pPr>
            <a:lvl7pPr marL="2736068" indent="0">
              <a:buNone/>
              <a:defRPr sz="1596" b="1"/>
            </a:lvl7pPr>
            <a:lvl8pPr marL="3192079" indent="0">
              <a:buNone/>
              <a:defRPr sz="1596" b="1"/>
            </a:lvl8pPr>
            <a:lvl9pPr marL="3648090" indent="0">
              <a:buNone/>
              <a:defRPr sz="1596" b="1"/>
            </a:lvl9pPr>
          </a:lstStyle>
          <a:p>
            <a:pPr lvl="0"/>
            <a:r>
              <a:rPr lang="it-IT" dirty="0"/>
              <a:t>Fare clic per modificare stili del testo dello schema</a:t>
            </a:r>
          </a:p>
        </p:txBody>
      </p:sp>
      <p:sp>
        <p:nvSpPr>
          <p:cNvPr id="4" name="Segnaposto contenuto 3"/>
          <p:cNvSpPr>
            <a:spLocks noGrp="1"/>
          </p:cNvSpPr>
          <p:nvPr>
            <p:ph sz="half" idx="2"/>
          </p:nvPr>
        </p:nvSpPr>
        <p:spPr>
          <a:xfrm>
            <a:off x="608013" y="1840128"/>
            <a:ext cx="5372889" cy="4270438"/>
          </a:xfrm>
        </p:spPr>
        <p:txBody>
          <a:bodyPr/>
          <a:lstStyle>
            <a:lvl1pPr>
              <a:defRPr sz="2394"/>
            </a:lvl1pPr>
            <a:lvl2pPr>
              <a:defRPr sz="1995"/>
            </a:lvl2pPr>
            <a:lvl3pPr>
              <a:defRPr sz="1795"/>
            </a:lvl3pPr>
            <a:lvl4pPr>
              <a:defRPr sz="1596"/>
            </a:lvl4pPr>
            <a:lvl5pPr>
              <a:defRPr sz="1596"/>
            </a:lvl5pPr>
            <a:lvl6pPr>
              <a:defRPr sz="1596"/>
            </a:lvl6pPr>
            <a:lvl7pPr>
              <a:defRPr sz="1596"/>
            </a:lvl7pPr>
            <a:lvl8pPr>
              <a:defRPr sz="1596"/>
            </a:lvl8pPr>
            <a:lvl9pPr>
              <a:defRPr sz="1596"/>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noChangeAspect="1"/>
          </p:cNvSpPr>
          <p:nvPr>
            <p:ph type="body" sz="quarter" idx="3"/>
          </p:nvPr>
        </p:nvSpPr>
        <p:spPr>
          <a:xfrm>
            <a:off x="6177240" y="815180"/>
            <a:ext cx="5374999" cy="828881"/>
          </a:xfrm>
        </p:spPr>
        <p:txBody>
          <a:bodyPr anchor="ctr">
            <a:normAutofit/>
          </a:bodyPr>
          <a:lstStyle>
            <a:lvl1pPr marL="0" indent="0">
              <a:buNone/>
              <a:defRPr sz="2394" b="1"/>
            </a:lvl1pPr>
            <a:lvl2pPr marL="456011" indent="0">
              <a:buNone/>
              <a:defRPr sz="1995" b="1"/>
            </a:lvl2pPr>
            <a:lvl3pPr marL="912023" indent="0">
              <a:buNone/>
              <a:defRPr sz="1795" b="1"/>
            </a:lvl3pPr>
            <a:lvl4pPr marL="1368034" indent="0">
              <a:buNone/>
              <a:defRPr sz="1596" b="1"/>
            </a:lvl4pPr>
            <a:lvl5pPr marL="1824045" indent="0">
              <a:buNone/>
              <a:defRPr sz="1596" b="1"/>
            </a:lvl5pPr>
            <a:lvl6pPr marL="2280056" indent="0">
              <a:buNone/>
              <a:defRPr sz="1596" b="1"/>
            </a:lvl6pPr>
            <a:lvl7pPr marL="2736068" indent="0">
              <a:buNone/>
              <a:defRPr sz="1596" b="1"/>
            </a:lvl7pPr>
            <a:lvl8pPr marL="3192079" indent="0">
              <a:buNone/>
              <a:defRPr sz="1596" b="1"/>
            </a:lvl8pPr>
            <a:lvl9pPr marL="3648090" indent="0">
              <a:buNone/>
              <a:defRPr sz="1596" b="1"/>
            </a:lvl9pPr>
          </a:lstStyle>
          <a:p>
            <a:pPr lvl="0"/>
            <a:r>
              <a:rPr lang="it-IT"/>
              <a:t>Fare clic per modificare stili del testo dello schema</a:t>
            </a:r>
          </a:p>
        </p:txBody>
      </p:sp>
      <p:sp>
        <p:nvSpPr>
          <p:cNvPr id="6" name="Segnaposto contenuto 5"/>
          <p:cNvSpPr>
            <a:spLocks noGrp="1"/>
          </p:cNvSpPr>
          <p:nvPr>
            <p:ph sz="quarter" idx="4"/>
          </p:nvPr>
        </p:nvSpPr>
        <p:spPr>
          <a:xfrm>
            <a:off x="6177240" y="1840128"/>
            <a:ext cx="5374999" cy="4270438"/>
          </a:xfrm>
        </p:spPr>
        <p:txBody>
          <a:bodyPr/>
          <a:lstStyle>
            <a:lvl1pPr>
              <a:defRPr sz="2394"/>
            </a:lvl1pPr>
            <a:lvl2pPr>
              <a:defRPr sz="1995"/>
            </a:lvl2pPr>
            <a:lvl3pPr>
              <a:defRPr sz="1795"/>
            </a:lvl3pPr>
            <a:lvl4pPr>
              <a:defRPr sz="1596"/>
            </a:lvl4pPr>
            <a:lvl5pPr>
              <a:defRPr sz="1596"/>
            </a:lvl5pPr>
            <a:lvl6pPr>
              <a:defRPr sz="1596"/>
            </a:lvl6pPr>
            <a:lvl7pPr>
              <a:defRPr sz="1596"/>
            </a:lvl7pPr>
            <a:lvl8pPr>
              <a:defRPr sz="1596"/>
            </a:lvl8pPr>
            <a:lvl9pPr>
              <a:defRPr sz="1596"/>
            </a:lvl9pPr>
          </a:lstStyle>
          <a:p>
            <a:pPr lvl="0"/>
            <a:r>
              <a:rPr lang="it-IT" dirty="0"/>
              <a:t>Fare clic per modificare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
        <p:nvSpPr>
          <p:cNvPr id="7" name="Segnaposto data 6"/>
          <p:cNvSpPr>
            <a:spLocks noGrp="1"/>
          </p:cNvSpPr>
          <p:nvPr>
            <p:ph type="dt" sz="half" idx="10"/>
          </p:nvPr>
        </p:nvSpPr>
        <p:spPr>
          <a:xfrm>
            <a:off x="608012" y="6340167"/>
            <a:ext cx="2837392" cy="364195"/>
          </a:xfrm>
          <a:prstGeom prst="rect">
            <a:avLst/>
          </a:prstGeom>
        </p:spPr>
        <p:txBody>
          <a:bodyPr/>
          <a:lstStyle/>
          <a:p>
            <a:fld id="{DE2BD5D7-190A-40C8-BD2B-FDA64E852432}" type="datetime1">
              <a:rPr lang="it-IT" smtClean="0">
                <a:solidFill>
                  <a:prstClr val="black">
                    <a:tint val="75000"/>
                  </a:prstClr>
                </a:solidFill>
              </a:rPr>
              <a:pPr/>
              <a:t>28/04/2022</a:t>
            </a:fld>
            <a:endParaRPr lang="it-IT">
              <a:solidFill>
                <a:prstClr val="black">
                  <a:tint val="75000"/>
                </a:prstClr>
              </a:solidFill>
            </a:endParaRPr>
          </a:p>
        </p:txBody>
      </p:sp>
      <p:sp>
        <p:nvSpPr>
          <p:cNvPr id="8" name="Segnaposto piè di pagina 7"/>
          <p:cNvSpPr>
            <a:spLocks noGrp="1"/>
          </p:cNvSpPr>
          <p:nvPr>
            <p:ph type="ftr" sz="quarter" idx="11"/>
          </p:nvPr>
        </p:nvSpPr>
        <p:spPr>
          <a:xfrm>
            <a:off x="4154752" y="6340167"/>
            <a:ext cx="3850746" cy="364195"/>
          </a:xfrm>
          <a:prstGeom prst="rect">
            <a:avLst/>
          </a:prstGeom>
        </p:spPr>
        <p:txBody>
          <a:bodyPr/>
          <a:lstStyle/>
          <a:p>
            <a:endParaRPr lang="it-IT">
              <a:solidFill>
                <a:prstClr val="black">
                  <a:tint val="75000"/>
                </a:prstClr>
              </a:solidFill>
            </a:endParaRPr>
          </a:p>
        </p:txBody>
      </p:sp>
      <p:sp>
        <p:nvSpPr>
          <p:cNvPr id="9" name="Segnaposto numero diapositiva 8"/>
          <p:cNvSpPr>
            <a:spLocks noGrp="1"/>
          </p:cNvSpPr>
          <p:nvPr>
            <p:ph type="sldNum" sz="quarter" idx="12"/>
          </p:nvPr>
        </p:nvSpPr>
        <p:spPr/>
        <p:txBody>
          <a:bodyPr/>
          <a:lstStyle/>
          <a:p>
            <a:fld id="{B007B441-5312-499D-93C3-6E37886527FA}"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295512452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Fare clic per modificare lo stile del titolo</a:t>
            </a:r>
          </a:p>
        </p:txBody>
      </p:sp>
      <p:sp>
        <p:nvSpPr>
          <p:cNvPr id="3" name="Segnaposto data 2"/>
          <p:cNvSpPr>
            <a:spLocks noGrp="1"/>
          </p:cNvSpPr>
          <p:nvPr>
            <p:ph type="dt" sz="half" idx="10"/>
          </p:nvPr>
        </p:nvSpPr>
        <p:spPr>
          <a:xfrm>
            <a:off x="608012" y="6340167"/>
            <a:ext cx="2837392" cy="364195"/>
          </a:xfrm>
          <a:prstGeom prst="rect">
            <a:avLst/>
          </a:prstGeom>
        </p:spPr>
        <p:txBody>
          <a:bodyPr/>
          <a:lstStyle/>
          <a:p>
            <a:fld id="{84AA337C-83B1-47EE-85A3-CC1EDDDEE540}" type="datetime1">
              <a:rPr lang="it-IT" smtClean="0">
                <a:solidFill>
                  <a:prstClr val="black">
                    <a:tint val="75000"/>
                  </a:prstClr>
                </a:solidFill>
              </a:rPr>
              <a:pPr/>
              <a:t>28/04/2022</a:t>
            </a:fld>
            <a:endParaRPr lang="it-IT">
              <a:solidFill>
                <a:prstClr val="black">
                  <a:tint val="75000"/>
                </a:prstClr>
              </a:solidFill>
            </a:endParaRPr>
          </a:p>
        </p:txBody>
      </p:sp>
      <p:sp>
        <p:nvSpPr>
          <p:cNvPr id="4" name="Segnaposto piè di pagina 3"/>
          <p:cNvSpPr>
            <a:spLocks noGrp="1"/>
          </p:cNvSpPr>
          <p:nvPr>
            <p:ph type="ftr" sz="quarter" idx="11"/>
          </p:nvPr>
        </p:nvSpPr>
        <p:spPr>
          <a:xfrm>
            <a:off x="4154752" y="6340167"/>
            <a:ext cx="3850746" cy="364195"/>
          </a:xfrm>
          <a:prstGeom prst="rect">
            <a:avLst/>
          </a:prstGeom>
        </p:spPr>
        <p:txBody>
          <a:bodyPr/>
          <a:lstStyle/>
          <a:p>
            <a:endParaRPr lang="it-IT">
              <a:solidFill>
                <a:prstClr val="black">
                  <a:tint val="75000"/>
                </a:prstClr>
              </a:solidFill>
            </a:endParaRPr>
          </a:p>
        </p:txBody>
      </p:sp>
      <p:sp>
        <p:nvSpPr>
          <p:cNvPr id="5" name="Segnaposto numero diapositiva 4"/>
          <p:cNvSpPr>
            <a:spLocks noGrp="1"/>
          </p:cNvSpPr>
          <p:nvPr>
            <p:ph type="sldNum" sz="quarter" idx="12"/>
          </p:nvPr>
        </p:nvSpPr>
        <p:spPr/>
        <p:txBody>
          <a:bodyPr/>
          <a:lstStyle/>
          <a:p>
            <a:fld id="{B007B441-5312-499D-93C3-6E37886527FA}"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146056249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4" name="Segnaposto numero diapositiva 3"/>
          <p:cNvSpPr>
            <a:spLocks noGrp="1"/>
          </p:cNvSpPr>
          <p:nvPr>
            <p:ph type="sldNum" sz="quarter" idx="12"/>
          </p:nvPr>
        </p:nvSpPr>
        <p:spPr>
          <a:xfrm>
            <a:off x="8952944" y="6365080"/>
            <a:ext cx="2837392" cy="364195"/>
          </a:xfrm>
        </p:spPr>
        <p:txBody>
          <a:bodyPr/>
          <a:lstStyle/>
          <a:p>
            <a:fld id="{B007B441-5312-499D-93C3-6E37886527FA}"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366051241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08014" y="272355"/>
            <a:ext cx="4000638" cy="1159091"/>
          </a:xfrm>
        </p:spPr>
        <p:txBody>
          <a:bodyPr anchor="b"/>
          <a:lstStyle>
            <a:lvl1pPr algn="l">
              <a:defRPr sz="1995" b="1"/>
            </a:lvl1pPr>
          </a:lstStyle>
          <a:p>
            <a:r>
              <a:rPr lang="it-IT"/>
              <a:t>Fare clic per modificare lo stile del titolo</a:t>
            </a:r>
          </a:p>
        </p:txBody>
      </p:sp>
      <p:sp>
        <p:nvSpPr>
          <p:cNvPr id="3" name="Segnaposto contenuto 2"/>
          <p:cNvSpPr>
            <a:spLocks noGrp="1"/>
          </p:cNvSpPr>
          <p:nvPr>
            <p:ph idx="1"/>
          </p:nvPr>
        </p:nvSpPr>
        <p:spPr>
          <a:xfrm>
            <a:off x="4754320" y="272356"/>
            <a:ext cx="6797918" cy="5838210"/>
          </a:xfrm>
        </p:spPr>
        <p:txBody>
          <a:bodyPr/>
          <a:lstStyle>
            <a:lvl1pPr>
              <a:defRPr sz="3192"/>
            </a:lvl1pPr>
            <a:lvl2pPr>
              <a:defRPr sz="2793"/>
            </a:lvl2pPr>
            <a:lvl3pPr>
              <a:defRPr sz="2394"/>
            </a:lvl3pPr>
            <a:lvl4pPr>
              <a:defRPr sz="1995"/>
            </a:lvl4pPr>
            <a:lvl5pPr>
              <a:defRPr sz="1995"/>
            </a:lvl5pPr>
            <a:lvl6pPr>
              <a:defRPr sz="1995"/>
            </a:lvl6pPr>
            <a:lvl7pPr>
              <a:defRPr sz="1995"/>
            </a:lvl7pPr>
            <a:lvl8pPr>
              <a:defRPr sz="1995"/>
            </a:lvl8pPr>
            <a:lvl9pPr>
              <a:defRPr sz="1995"/>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608014" y="1431447"/>
            <a:ext cx="4000638" cy="4679119"/>
          </a:xfrm>
        </p:spPr>
        <p:txBody>
          <a:bodyPr/>
          <a:lstStyle>
            <a:lvl1pPr marL="0" indent="0">
              <a:buNone/>
              <a:defRPr sz="1396"/>
            </a:lvl1pPr>
            <a:lvl2pPr marL="456011" indent="0">
              <a:buNone/>
              <a:defRPr sz="1197"/>
            </a:lvl2pPr>
            <a:lvl3pPr marL="912023" indent="0">
              <a:buNone/>
              <a:defRPr sz="997"/>
            </a:lvl3pPr>
            <a:lvl4pPr marL="1368034" indent="0">
              <a:buNone/>
              <a:defRPr sz="898"/>
            </a:lvl4pPr>
            <a:lvl5pPr marL="1824045" indent="0">
              <a:buNone/>
              <a:defRPr sz="898"/>
            </a:lvl5pPr>
            <a:lvl6pPr marL="2280056" indent="0">
              <a:buNone/>
              <a:defRPr sz="898"/>
            </a:lvl6pPr>
            <a:lvl7pPr marL="2736068" indent="0">
              <a:buNone/>
              <a:defRPr sz="898"/>
            </a:lvl7pPr>
            <a:lvl8pPr marL="3192079" indent="0">
              <a:buNone/>
              <a:defRPr sz="898"/>
            </a:lvl8pPr>
            <a:lvl9pPr marL="3648090" indent="0">
              <a:buNone/>
              <a:defRPr sz="898"/>
            </a:lvl9pPr>
          </a:lstStyle>
          <a:p>
            <a:pPr lvl="0"/>
            <a:r>
              <a:rPr lang="it-IT"/>
              <a:t>Fare clic per modificare stili del testo dello schema</a:t>
            </a:r>
          </a:p>
        </p:txBody>
      </p:sp>
      <p:sp>
        <p:nvSpPr>
          <p:cNvPr id="5" name="Segnaposto data 4"/>
          <p:cNvSpPr>
            <a:spLocks noGrp="1"/>
          </p:cNvSpPr>
          <p:nvPr>
            <p:ph type="dt" sz="half" idx="10"/>
          </p:nvPr>
        </p:nvSpPr>
        <p:spPr>
          <a:xfrm>
            <a:off x="608012" y="6340167"/>
            <a:ext cx="2837392" cy="364195"/>
          </a:xfrm>
          <a:prstGeom prst="rect">
            <a:avLst/>
          </a:prstGeom>
        </p:spPr>
        <p:txBody>
          <a:bodyPr/>
          <a:lstStyle/>
          <a:p>
            <a:fld id="{EB786CE8-B41D-4A14-A971-228FF9D7EC20}" type="datetime1">
              <a:rPr lang="it-IT" smtClean="0">
                <a:solidFill>
                  <a:prstClr val="black">
                    <a:tint val="75000"/>
                  </a:prstClr>
                </a:solidFill>
              </a:rPr>
              <a:pPr/>
              <a:t>28/04/2022</a:t>
            </a:fld>
            <a:endParaRPr lang="it-IT">
              <a:solidFill>
                <a:prstClr val="black">
                  <a:tint val="75000"/>
                </a:prstClr>
              </a:solidFill>
            </a:endParaRPr>
          </a:p>
        </p:txBody>
      </p:sp>
      <p:sp>
        <p:nvSpPr>
          <p:cNvPr id="6" name="Segnaposto piè di pagina 5"/>
          <p:cNvSpPr>
            <a:spLocks noGrp="1"/>
          </p:cNvSpPr>
          <p:nvPr>
            <p:ph type="ftr" sz="quarter" idx="11"/>
          </p:nvPr>
        </p:nvSpPr>
        <p:spPr>
          <a:xfrm>
            <a:off x="4154752" y="6340167"/>
            <a:ext cx="3850746" cy="364195"/>
          </a:xfrm>
          <a:prstGeom prst="rect">
            <a:avLst/>
          </a:prstGeom>
        </p:spPr>
        <p:txBody>
          <a:bodyPr/>
          <a:lstStyle/>
          <a:p>
            <a:endParaRPr lang="it-IT">
              <a:solidFill>
                <a:prstClr val="black">
                  <a:tint val="75000"/>
                </a:prstClr>
              </a:solidFill>
            </a:endParaRPr>
          </a:p>
        </p:txBody>
      </p:sp>
      <p:sp>
        <p:nvSpPr>
          <p:cNvPr id="7" name="Segnaposto numero diapositiva 6"/>
          <p:cNvSpPr>
            <a:spLocks noGrp="1"/>
          </p:cNvSpPr>
          <p:nvPr>
            <p:ph type="sldNum" sz="quarter" idx="12"/>
          </p:nvPr>
        </p:nvSpPr>
        <p:spPr/>
        <p:txBody>
          <a:bodyPr/>
          <a:lstStyle/>
          <a:p>
            <a:fld id="{B007B441-5312-499D-93C3-6E37886527FA}"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344556562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2383494" y="4788377"/>
            <a:ext cx="7296150" cy="565295"/>
          </a:xfrm>
        </p:spPr>
        <p:txBody>
          <a:bodyPr anchor="b"/>
          <a:lstStyle>
            <a:lvl1pPr algn="l">
              <a:defRPr sz="1995" b="1"/>
            </a:lvl1pPr>
          </a:lstStyle>
          <a:p>
            <a:r>
              <a:rPr lang="it-IT"/>
              <a:t>Fare clic per modificare lo stile del titolo</a:t>
            </a:r>
          </a:p>
        </p:txBody>
      </p:sp>
      <p:sp>
        <p:nvSpPr>
          <p:cNvPr id="3" name="Segnaposto immagine 2"/>
          <p:cNvSpPr>
            <a:spLocks noGrp="1"/>
          </p:cNvSpPr>
          <p:nvPr>
            <p:ph type="pic" idx="1"/>
          </p:nvPr>
        </p:nvSpPr>
        <p:spPr>
          <a:xfrm>
            <a:off x="2383494" y="611215"/>
            <a:ext cx="7296150" cy="4104323"/>
          </a:xfrm>
        </p:spPr>
        <p:txBody>
          <a:bodyPr/>
          <a:lstStyle>
            <a:lvl1pPr marL="0" indent="0">
              <a:buNone/>
              <a:defRPr sz="3192"/>
            </a:lvl1pPr>
            <a:lvl2pPr marL="456011" indent="0">
              <a:buNone/>
              <a:defRPr sz="2793"/>
            </a:lvl2pPr>
            <a:lvl3pPr marL="912023" indent="0">
              <a:buNone/>
              <a:defRPr sz="2394"/>
            </a:lvl3pPr>
            <a:lvl4pPr marL="1368034" indent="0">
              <a:buNone/>
              <a:defRPr sz="1995"/>
            </a:lvl4pPr>
            <a:lvl5pPr marL="1824045" indent="0">
              <a:buNone/>
              <a:defRPr sz="1995"/>
            </a:lvl5pPr>
            <a:lvl6pPr marL="2280056" indent="0">
              <a:buNone/>
              <a:defRPr sz="1995"/>
            </a:lvl6pPr>
            <a:lvl7pPr marL="2736068" indent="0">
              <a:buNone/>
              <a:defRPr sz="1995"/>
            </a:lvl7pPr>
            <a:lvl8pPr marL="3192079" indent="0">
              <a:buNone/>
              <a:defRPr sz="1995"/>
            </a:lvl8pPr>
            <a:lvl9pPr marL="3648090" indent="0">
              <a:buNone/>
              <a:defRPr sz="1995"/>
            </a:lvl9pPr>
          </a:lstStyle>
          <a:p>
            <a:endParaRPr lang="it-IT"/>
          </a:p>
        </p:txBody>
      </p:sp>
      <p:sp>
        <p:nvSpPr>
          <p:cNvPr id="4" name="Segnaposto testo 3"/>
          <p:cNvSpPr>
            <a:spLocks noGrp="1"/>
          </p:cNvSpPr>
          <p:nvPr>
            <p:ph type="body" sz="half" idx="2"/>
          </p:nvPr>
        </p:nvSpPr>
        <p:spPr>
          <a:xfrm>
            <a:off x="2383494" y="5353671"/>
            <a:ext cx="7296150" cy="802813"/>
          </a:xfrm>
        </p:spPr>
        <p:txBody>
          <a:bodyPr/>
          <a:lstStyle>
            <a:lvl1pPr marL="0" indent="0">
              <a:buNone/>
              <a:defRPr sz="1396"/>
            </a:lvl1pPr>
            <a:lvl2pPr marL="456011" indent="0">
              <a:buNone/>
              <a:defRPr sz="1197"/>
            </a:lvl2pPr>
            <a:lvl3pPr marL="912023" indent="0">
              <a:buNone/>
              <a:defRPr sz="997"/>
            </a:lvl3pPr>
            <a:lvl4pPr marL="1368034" indent="0">
              <a:buNone/>
              <a:defRPr sz="898"/>
            </a:lvl4pPr>
            <a:lvl5pPr marL="1824045" indent="0">
              <a:buNone/>
              <a:defRPr sz="898"/>
            </a:lvl5pPr>
            <a:lvl6pPr marL="2280056" indent="0">
              <a:buNone/>
              <a:defRPr sz="898"/>
            </a:lvl6pPr>
            <a:lvl7pPr marL="2736068" indent="0">
              <a:buNone/>
              <a:defRPr sz="898"/>
            </a:lvl7pPr>
            <a:lvl8pPr marL="3192079" indent="0">
              <a:buNone/>
              <a:defRPr sz="898"/>
            </a:lvl8pPr>
            <a:lvl9pPr marL="3648090" indent="0">
              <a:buNone/>
              <a:defRPr sz="898"/>
            </a:lvl9pPr>
          </a:lstStyle>
          <a:p>
            <a:pPr lvl="0"/>
            <a:r>
              <a:rPr lang="it-IT"/>
              <a:t>Fare clic per modificare stili del testo dello schema</a:t>
            </a:r>
          </a:p>
        </p:txBody>
      </p:sp>
      <p:sp>
        <p:nvSpPr>
          <p:cNvPr id="5" name="Segnaposto data 4"/>
          <p:cNvSpPr>
            <a:spLocks noGrp="1"/>
          </p:cNvSpPr>
          <p:nvPr>
            <p:ph type="dt" sz="half" idx="10"/>
          </p:nvPr>
        </p:nvSpPr>
        <p:spPr>
          <a:xfrm>
            <a:off x="608012" y="6340167"/>
            <a:ext cx="2837392" cy="364195"/>
          </a:xfrm>
          <a:prstGeom prst="rect">
            <a:avLst/>
          </a:prstGeom>
        </p:spPr>
        <p:txBody>
          <a:bodyPr/>
          <a:lstStyle/>
          <a:p>
            <a:fld id="{5073F72D-90A1-4236-A785-27C3690C5CE8}" type="datetime1">
              <a:rPr lang="it-IT" smtClean="0">
                <a:solidFill>
                  <a:prstClr val="black">
                    <a:tint val="75000"/>
                  </a:prstClr>
                </a:solidFill>
              </a:rPr>
              <a:pPr/>
              <a:t>28/04/2022</a:t>
            </a:fld>
            <a:endParaRPr lang="it-IT">
              <a:solidFill>
                <a:prstClr val="black">
                  <a:tint val="75000"/>
                </a:prstClr>
              </a:solidFill>
            </a:endParaRPr>
          </a:p>
        </p:txBody>
      </p:sp>
      <p:sp>
        <p:nvSpPr>
          <p:cNvPr id="6" name="Segnaposto piè di pagina 5"/>
          <p:cNvSpPr>
            <a:spLocks noGrp="1"/>
          </p:cNvSpPr>
          <p:nvPr>
            <p:ph type="ftr" sz="quarter" idx="11"/>
          </p:nvPr>
        </p:nvSpPr>
        <p:spPr>
          <a:xfrm>
            <a:off x="4154752" y="6340167"/>
            <a:ext cx="3850746" cy="364195"/>
          </a:xfrm>
          <a:prstGeom prst="rect">
            <a:avLst/>
          </a:prstGeom>
        </p:spPr>
        <p:txBody>
          <a:bodyPr/>
          <a:lstStyle/>
          <a:p>
            <a:endParaRPr lang="it-IT">
              <a:solidFill>
                <a:prstClr val="black">
                  <a:tint val="75000"/>
                </a:prstClr>
              </a:solidFill>
            </a:endParaRPr>
          </a:p>
        </p:txBody>
      </p:sp>
      <p:sp>
        <p:nvSpPr>
          <p:cNvPr id="7" name="Segnaposto numero diapositiva 6"/>
          <p:cNvSpPr>
            <a:spLocks noGrp="1"/>
          </p:cNvSpPr>
          <p:nvPr>
            <p:ph type="sldNum" sz="quarter" idx="12"/>
          </p:nvPr>
        </p:nvSpPr>
        <p:spPr/>
        <p:txBody>
          <a:bodyPr/>
          <a:lstStyle/>
          <a:p>
            <a:fld id="{B007B441-5312-499D-93C3-6E37886527FA}"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83436182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a:xfrm>
            <a:off x="608012" y="6340167"/>
            <a:ext cx="2837392" cy="364195"/>
          </a:xfrm>
          <a:prstGeom prst="rect">
            <a:avLst/>
          </a:prstGeom>
        </p:spPr>
        <p:txBody>
          <a:bodyPr/>
          <a:lstStyle/>
          <a:p>
            <a:fld id="{ACC76D00-C98B-4BA3-9FA4-55516E8F6DE6}" type="datetime1">
              <a:rPr lang="it-IT" smtClean="0">
                <a:solidFill>
                  <a:prstClr val="black">
                    <a:tint val="75000"/>
                  </a:prstClr>
                </a:solidFill>
              </a:rPr>
              <a:pPr/>
              <a:t>28/04/2022</a:t>
            </a:fld>
            <a:endParaRPr lang="it-IT">
              <a:solidFill>
                <a:prstClr val="black">
                  <a:tint val="75000"/>
                </a:prstClr>
              </a:solidFill>
            </a:endParaRPr>
          </a:p>
        </p:txBody>
      </p:sp>
      <p:sp>
        <p:nvSpPr>
          <p:cNvPr id="5" name="Segnaposto piè di pagina 4"/>
          <p:cNvSpPr>
            <a:spLocks noGrp="1"/>
          </p:cNvSpPr>
          <p:nvPr>
            <p:ph type="ftr" sz="quarter" idx="11"/>
          </p:nvPr>
        </p:nvSpPr>
        <p:spPr>
          <a:xfrm>
            <a:off x="4154752" y="6340167"/>
            <a:ext cx="3850746" cy="364195"/>
          </a:xfrm>
          <a:prstGeom prst="rect">
            <a:avLst/>
          </a:prstGeom>
        </p:spPr>
        <p:txBody>
          <a:bodyPr/>
          <a:lstStyle/>
          <a:p>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p>
            <a:fld id="{B007B441-5312-499D-93C3-6E37886527FA}"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36487924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rivingEnergy_Empty">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22"/>
          </p:nvPr>
        </p:nvSpPr>
        <p:spPr>
          <a:xfrm>
            <a:off x="11124534" y="6393600"/>
            <a:ext cx="572215" cy="273600"/>
          </a:xfrm>
          <a:prstGeom prst="rect">
            <a:avLst/>
          </a:prstGeom>
        </p:spPr>
        <p:txBody>
          <a:bodyPr/>
          <a:lstStyle/>
          <a:p>
            <a:fld id="{818A276A-867B-42D1-9842-031E5BE7E923}" type="slidenum">
              <a:rPr lang="en-US" smtClean="0"/>
              <a:pPr/>
              <a:t>‹N›</a:t>
            </a:fld>
            <a:endParaRPr lang="en-US"/>
          </a:p>
        </p:txBody>
      </p:sp>
      <p:sp>
        <p:nvSpPr>
          <p:cNvPr id="3" name="Title 2">
            <a:extLst>
              <a:ext uri="{FF2B5EF4-FFF2-40B4-BE49-F238E27FC236}">
                <a16:creationId xmlns:a16="http://schemas.microsoft.com/office/drawing/2014/main" id="{F05C5C50-BBED-4509-ACEB-8E42A85FF30F}"/>
              </a:ext>
            </a:extLst>
          </p:cNvPr>
          <p:cNvSpPr>
            <a:spLocks noGrp="1"/>
          </p:cNvSpPr>
          <p:nvPr>
            <p:ph type="title"/>
          </p:nvPr>
        </p:nvSpPr>
        <p:spPr>
          <a:xfrm>
            <a:off x="1240117" y="-1"/>
            <a:ext cx="10442925" cy="360000"/>
          </a:xfrm>
          <a:prstGeom prst="rect">
            <a:avLst/>
          </a:prstGeom>
        </p:spPr>
        <p:txBody>
          <a:bodyPr/>
          <a:lstStyle>
            <a:lvl1pPr>
              <a:defRPr lang="it-IT" sz="2000" b="1" kern="1200" cap="none" baseline="0" dirty="0" smtClean="0">
                <a:solidFill>
                  <a:srgbClr val="005EA8"/>
                </a:solidFill>
                <a:latin typeface="Arial" panose="020B0604020202020204" pitchFamily="34" charset="0"/>
                <a:ea typeface="ＭＳ Ｐゴシック" panose="020B0600070205080204" pitchFamily="34" charset="-128"/>
                <a:cs typeface="Arial" panose="020B0604020202020204" pitchFamily="34" charset="0"/>
              </a:defRPr>
            </a:lvl1pPr>
          </a:lstStyle>
          <a:p>
            <a:pPr marL="0" lvl="0" indent="0" algn="l" rtl="0" eaLnBrk="0" fontAlgn="base" hangingPunct="0">
              <a:spcBef>
                <a:spcPct val="0"/>
              </a:spcBef>
              <a:spcAft>
                <a:spcPct val="0"/>
              </a:spcAft>
              <a:buNone/>
            </a:pPr>
            <a:r>
              <a:rPr lang="en-US"/>
              <a:t>Click to edit Master title style</a:t>
            </a:r>
            <a:endParaRPr lang="it-IT"/>
          </a:p>
        </p:txBody>
      </p:sp>
      <p:sp>
        <p:nvSpPr>
          <p:cNvPr id="6" name="Text Placeholder 5">
            <a:extLst>
              <a:ext uri="{FF2B5EF4-FFF2-40B4-BE49-F238E27FC236}">
                <a16:creationId xmlns:a16="http://schemas.microsoft.com/office/drawing/2014/main" id="{9EB3F38A-66B8-4537-9ECD-7DCC507E7E8B}"/>
              </a:ext>
            </a:extLst>
          </p:cNvPr>
          <p:cNvSpPr>
            <a:spLocks noGrp="1"/>
          </p:cNvSpPr>
          <p:nvPr>
            <p:ph type="body" sz="quarter" idx="23"/>
          </p:nvPr>
        </p:nvSpPr>
        <p:spPr>
          <a:xfrm>
            <a:off x="1242000" y="439200"/>
            <a:ext cx="10443600" cy="244800"/>
          </a:xfrm>
          <a:prstGeom prst="rect">
            <a:avLst/>
          </a:prstGeom>
        </p:spPr>
        <p:txBody>
          <a:bodyPr/>
          <a:lstStyle>
            <a:lvl1pPr marL="0" indent="0">
              <a:buNone/>
              <a:defRPr lang="en-US" altLang="en-US" sz="1400" b="1" kern="1200" noProof="0" dirty="0" smtClean="0">
                <a:solidFill>
                  <a:srgbClr val="5C5C5C"/>
                </a:solidFill>
                <a:latin typeface="Arial" panose="020B0604020202020204" pitchFamily="34" charset="0"/>
                <a:ea typeface="Verdana" panose="020B0604030504040204" pitchFamily="34" charset="0"/>
                <a:cs typeface="Arial" panose="020B0604020202020204" pitchFamily="34" charset="0"/>
              </a:defRPr>
            </a:lvl1pPr>
          </a:lstStyle>
          <a:p>
            <a:pPr lvl="0"/>
            <a:r>
              <a:rPr lang="en-US"/>
              <a:t>Click to edit Master text styles</a:t>
            </a:r>
          </a:p>
        </p:txBody>
      </p:sp>
    </p:spTree>
    <p:extLst>
      <p:ext uri="{BB962C8B-B14F-4D97-AF65-F5344CB8AC3E}">
        <p14:creationId xmlns:p14="http://schemas.microsoft.com/office/powerpoint/2010/main" val="214696803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8816181" y="273940"/>
            <a:ext cx="2736056" cy="5836626"/>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608012" y="273940"/>
            <a:ext cx="8005498" cy="5836626"/>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a:xfrm>
            <a:off x="608012" y="6340167"/>
            <a:ext cx="2837392" cy="364195"/>
          </a:xfrm>
          <a:prstGeom prst="rect">
            <a:avLst/>
          </a:prstGeom>
        </p:spPr>
        <p:txBody>
          <a:bodyPr/>
          <a:lstStyle/>
          <a:p>
            <a:fld id="{2B6CF803-6BB3-4036-A079-B509F6B23167}" type="datetime1">
              <a:rPr lang="it-IT" smtClean="0">
                <a:solidFill>
                  <a:prstClr val="black">
                    <a:tint val="75000"/>
                  </a:prstClr>
                </a:solidFill>
              </a:rPr>
              <a:pPr/>
              <a:t>28/04/2022</a:t>
            </a:fld>
            <a:endParaRPr lang="it-IT">
              <a:solidFill>
                <a:prstClr val="black">
                  <a:tint val="75000"/>
                </a:prstClr>
              </a:solidFill>
            </a:endParaRPr>
          </a:p>
        </p:txBody>
      </p:sp>
      <p:sp>
        <p:nvSpPr>
          <p:cNvPr id="5" name="Segnaposto piè di pagina 4"/>
          <p:cNvSpPr>
            <a:spLocks noGrp="1"/>
          </p:cNvSpPr>
          <p:nvPr>
            <p:ph type="ftr" sz="quarter" idx="11"/>
          </p:nvPr>
        </p:nvSpPr>
        <p:spPr>
          <a:xfrm>
            <a:off x="4154752" y="6340167"/>
            <a:ext cx="3850746" cy="364195"/>
          </a:xfrm>
          <a:prstGeom prst="rect">
            <a:avLst/>
          </a:prstGeom>
        </p:spPr>
        <p:txBody>
          <a:bodyPr/>
          <a:lstStyle/>
          <a:p>
            <a:endParaRPr lang="it-IT" dirty="0">
              <a:solidFill>
                <a:prstClr val="black">
                  <a:tint val="75000"/>
                </a:prstClr>
              </a:solidFill>
            </a:endParaRPr>
          </a:p>
        </p:txBody>
      </p:sp>
      <p:sp>
        <p:nvSpPr>
          <p:cNvPr id="6" name="Segnaposto numero diapositiva 5"/>
          <p:cNvSpPr>
            <a:spLocks noGrp="1"/>
          </p:cNvSpPr>
          <p:nvPr>
            <p:ph type="sldNum" sz="quarter" idx="12"/>
          </p:nvPr>
        </p:nvSpPr>
        <p:spPr/>
        <p:txBody>
          <a:bodyPr/>
          <a:lstStyle/>
          <a:p>
            <a:fld id="{B007B441-5312-499D-93C3-6E37886527FA}"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353683482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cSld name="Título">
    <p:spTree>
      <p:nvGrpSpPr>
        <p:cNvPr id="1" name=""/>
        <p:cNvGrpSpPr/>
        <p:nvPr/>
      </p:nvGrpSpPr>
      <p:grpSpPr>
        <a:xfrm>
          <a:off x="0" y="0"/>
          <a:ext cx="0" cy="0"/>
          <a:chOff x="0" y="0"/>
          <a:chExt cx="0" cy="0"/>
        </a:xfrm>
      </p:grpSpPr>
      <p:sp>
        <p:nvSpPr>
          <p:cNvPr id="11" name="Autor y fecha"/>
          <p:cNvSpPr txBox="1">
            <a:spLocks noGrp="1"/>
          </p:cNvSpPr>
          <p:nvPr>
            <p:ph type="body" sz="quarter" idx="21" hasCustomPrompt="1"/>
          </p:nvPr>
        </p:nvSpPr>
        <p:spPr>
          <a:xfrm>
            <a:off x="599106" y="5914832"/>
            <a:ext cx="10956894" cy="317679"/>
          </a:xfrm>
          <a:prstGeom prst="rect">
            <a:avLst/>
          </a:prstGeom>
        </p:spPr>
        <p:txBody>
          <a:bodyPr lIns="45719" tIns="45719" rIns="45719" bIns="45719"/>
          <a:lstStyle>
            <a:lvl1pPr marL="0" indent="0" defTabSz="411677">
              <a:lnSpc>
                <a:spcPct val="100000"/>
              </a:lnSpc>
              <a:spcBef>
                <a:spcPts val="0"/>
              </a:spcBef>
              <a:buSzTx/>
              <a:buNone/>
              <a:defRPr sz="1795" b="1"/>
            </a:lvl1pPr>
          </a:lstStyle>
          <a:p>
            <a:r>
              <a:t>Autor y fecha</a:t>
            </a:r>
          </a:p>
        </p:txBody>
      </p:sp>
      <p:sp>
        <p:nvSpPr>
          <p:cNvPr id="12" name="Título de presentación"/>
          <p:cNvSpPr txBox="1">
            <a:spLocks noGrp="1"/>
          </p:cNvSpPr>
          <p:nvPr>
            <p:ph type="title" hasCustomPrompt="1"/>
          </p:nvPr>
        </p:nvSpPr>
        <p:spPr>
          <a:xfrm>
            <a:off x="601677" y="1284218"/>
            <a:ext cx="10956894" cy="2318183"/>
          </a:xfrm>
          <a:prstGeom prst="rect">
            <a:avLst/>
          </a:prstGeom>
        </p:spPr>
        <p:txBody>
          <a:bodyPr anchor="b"/>
          <a:lstStyle>
            <a:lvl1pPr>
              <a:defRPr sz="5785" spc="-116"/>
            </a:lvl1pPr>
          </a:lstStyle>
          <a:p>
            <a:r>
              <a:t>Título de presentación</a:t>
            </a:r>
          </a:p>
        </p:txBody>
      </p:sp>
      <p:sp>
        <p:nvSpPr>
          <p:cNvPr id="13" name="Nivel de texto 1…"/>
          <p:cNvSpPr txBox="1">
            <a:spLocks noGrp="1"/>
          </p:cNvSpPr>
          <p:nvPr>
            <p:ph type="body" sz="quarter" idx="1" hasCustomPrompt="1"/>
          </p:nvPr>
        </p:nvSpPr>
        <p:spPr>
          <a:xfrm>
            <a:off x="599107" y="3602399"/>
            <a:ext cx="10956893" cy="950076"/>
          </a:xfrm>
          <a:prstGeom prst="rect">
            <a:avLst/>
          </a:prstGeom>
        </p:spPr>
        <p:txBody>
          <a:bodyPr/>
          <a:lstStyle>
            <a:lvl1pPr marL="0" indent="0" defTabSz="411677">
              <a:lnSpc>
                <a:spcPct val="100000"/>
              </a:lnSpc>
              <a:spcBef>
                <a:spcPts val="0"/>
              </a:spcBef>
              <a:buSzTx/>
              <a:buNone/>
              <a:defRPr sz="2743" b="1"/>
            </a:lvl1pPr>
            <a:lvl2pPr marL="0" indent="228006" defTabSz="411677">
              <a:lnSpc>
                <a:spcPct val="100000"/>
              </a:lnSpc>
              <a:spcBef>
                <a:spcPts val="0"/>
              </a:spcBef>
              <a:buSzTx/>
              <a:buNone/>
              <a:defRPr sz="2743" b="1"/>
            </a:lvl2pPr>
            <a:lvl3pPr marL="0" indent="456011" defTabSz="411677">
              <a:lnSpc>
                <a:spcPct val="100000"/>
              </a:lnSpc>
              <a:spcBef>
                <a:spcPts val="0"/>
              </a:spcBef>
              <a:buSzTx/>
              <a:buNone/>
              <a:defRPr sz="2743" b="1"/>
            </a:lvl3pPr>
            <a:lvl4pPr marL="0" indent="684017" defTabSz="411677">
              <a:lnSpc>
                <a:spcPct val="100000"/>
              </a:lnSpc>
              <a:spcBef>
                <a:spcPts val="0"/>
              </a:spcBef>
              <a:buSzTx/>
              <a:buNone/>
              <a:defRPr sz="2743" b="1"/>
            </a:lvl4pPr>
            <a:lvl5pPr marL="0" indent="912023" defTabSz="411677">
              <a:lnSpc>
                <a:spcPct val="100000"/>
              </a:lnSpc>
              <a:spcBef>
                <a:spcPts val="0"/>
              </a:spcBef>
              <a:buSzTx/>
              <a:buNone/>
              <a:defRPr sz="2743" b="1"/>
            </a:lvl5pPr>
          </a:lstStyle>
          <a:p>
            <a:r>
              <a:t>Subtítulo de presentación</a:t>
            </a:r>
          </a:p>
          <a:p>
            <a:pPr lvl="1"/>
            <a:endParaRPr/>
          </a:p>
          <a:p>
            <a:pPr lvl="2"/>
            <a:endParaRPr/>
          </a:p>
          <a:p>
            <a:pPr lvl="3"/>
            <a:endParaRPr/>
          </a:p>
          <a:p>
            <a:pPr lvl="4"/>
            <a:endParaRPr/>
          </a:p>
        </p:txBody>
      </p:sp>
      <p:sp>
        <p:nvSpPr>
          <p:cNvPr id="14" name="Número de diapositiva"/>
          <p:cNvSpPr txBox="1">
            <a:spLocks noGrp="1"/>
          </p:cNvSpPr>
          <p:nvPr>
            <p:ph type="sldNum" sz="quarter" idx="2"/>
          </p:nvPr>
        </p:nvSpPr>
        <p:spPr>
          <a:prstGeom prst="rect">
            <a:avLst/>
          </a:prstGeom>
        </p:spPr>
        <p:txBody>
          <a:bodyPr/>
          <a:lstStyle/>
          <a:p>
            <a:fld id="{86CB4B4D-7CA3-9044-876B-883B54F8677D}" type="slidenum">
              <a:t>‹N›</a:t>
            </a:fld>
            <a:endParaRPr/>
          </a:p>
        </p:txBody>
      </p:sp>
    </p:spTree>
    <p:extLst>
      <p:ext uri="{BB962C8B-B14F-4D97-AF65-F5344CB8AC3E}">
        <p14:creationId xmlns:p14="http://schemas.microsoft.com/office/powerpoint/2010/main" val="443950978"/>
      </p:ext>
    </p:extLst>
  </p:cSld>
  <p:clrMapOvr>
    <a:masterClrMapping/>
  </p:clrMapOvr>
  <p:transition spd="med"/>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912019" y="2125002"/>
            <a:ext cx="10336213" cy="1466282"/>
          </a:xfrm>
        </p:spPr>
        <p:txBody>
          <a:bodyPr/>
          <a:lstStyle/>
          <a:p>
            <a:r>
              <a:rPr lang="it-IT"/>
              <a:t>Fare clic per modificare lo stile del titolo</a:t>
            </a:r>
          </a:p>
        </p:txBody>
      </p:sp>
      <p:sp>
        <p:nvSpPr>
          <p:cNvPr id="3" name="Sottotitolo 2"/>
          <p:cNvSpPr>
            <a:spLocks noGrp="1"/>
          </p:cNvSpPr>
          <p:nvPr>
            <p:ph type="subTitle" idx="1"/>
          </p:nvPr>
        </p:nvSpPr>
        <p:spPr>
          <a:xfrm>
            <a:off x="1824038" y="3876305"/>
            <a:ext cx="8512175" cy="1748137"/>
          </a:xfrm>
        </p:spPr>
        <p:txBody>
          <a:bodyPr/>
          <a:lstStyle>
            <a:lvl1pPr marL="0" indent="0" algn="ctr">
              <a:buNone/>
              <a:defRPr>
                <a:solidFill>
                  <a:schemeClr val="tx1">
                    <a:tint val="75000"/>
                  </a:schemeClr>
                </a:solidFill>
              </a:defRPr>
            </a:lvl1pPr>
            <a:lvl2pPr marL="456011" indent="0" algn="ctr">
              <a:buNone/>
              <a:defRPr>
                <a:solidFill>
                  <a:schemeClr val="tx1">
                    <a:tint val="75000"/>
                  </a:schemeClr>
                </a:solidFill>
              </a:defRPr>
            </a:lvl2pPr>
            <a:lvl3pPr marL="912023" indent="0" algn="ctr">
              <a:buNone/>
              <a:defRPr>
                <a:solidFill>
                  <a:schemeClr val="tx1">
                    <a:tint val="75000"/>
                  </a:schemeClr>
                </a:solidFill>
              </a:defRPr>
            </a:lvl3pPr>
            <a:lvl4pPr marL="1368034" indent="0" algn="ctr">
              <a:buNone/>
              <a:defRPr>
                <a:solidFill>
                  <a:schemeClr val="tx1">
                    <a:tint val="75000"/>
                  </a:schemeClr>
                </a:solidFill>
              </a:defRPr>
            </a:lvl4pPr>
            <a:lvl5pPr marL="1824045" indent="0" algn="ctr">
              <a:buNone/>
              <a:defRPr>
                <a:solidFill>
                  <a:schemeClr val="tx1">
                    <a:tint val="75000"/>
                  </a:schemeClr>
                </a:solidFill>
              </a:defRPr>
            </a:lvl5pPr>
            <a:lvl6pPr marL="2280056" indent="0" algn="ctr">
              <a:buNone/>
              <a:defRPr>
                <a:solidFill>
                  <a:schemeClr val="tx1">
                    <a:tint val="75000"/>
                  </a:schemeClr>
                </a:solidFill>
              </a:defRPr>
            </a:lvl6pPr>
            <a:lvl7pPr marL="2736068" indent="0" algn="ctr">
              <a:buNone/>
              <a:defRPr>
                <a:solidFill>
                  <a:schemeClr val="tx1">
                    <a:tint val="75000"/>
                  </a:schemeClr>
                </a:solidFill>
              </a:defRPr>
            </a:lvl7pPr>
            <a:lvl8pPr marL="3192079" indent="0" algn="ctr">
              <a:buNone/>
              <a:defRPr>
                <a:solidFill>
                  <a:schemeClr val="tx1">
                    <a:tint val="75000"/>
                  </a:schemeClr>
                </a:solidFill>
              </a:defRPr>
            </a:lvl8pPr>
            <a:lvl9pPr marL="3648090" indent="0" algn="ctr">
              <a:buNone/>
              <a:defRPr>
                <a:solidFill>
                  <a:schemeClr val="tx1">
                    <a:tint val="75000"/>
                  </a:schemeClr>
                </a:solidFill>
              </a:defRPr>
            </a:lvl9pPr>
          </a:lstStyle>
          <a:p>
            <a:r>
              <a:rPr lang="it-IT"/>
              <a:t>Fare clic per modificare lo stile del sottotitolo dello schema</a:t>
            </a:r>
          </a:p>
        </p:txBody>
      </p:sp>
      <p:sp>
        <p:nvSpPr>
          <p:cNvPr id="6" name="Segnaposto numero diapositiva 5"/>
          <p:cNvSpPr>
            <a:spLocks noGrp="1"/>
          </p:cNvSpPr>
          <p:nvPr>
            <p:ph type="sldNum" sz="quarter" idx="12"/>
          </p:nvPr>
        </p:nvSpPr>
        <p:spPr/>
        <p:txBody>
          <a:bodyPr/>
          <a:lstStyle/>
          <a:p>
            <a:fld id="{B007B441-5312-499D-93C3-6E37886527FA}"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285063313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olo e contenuto">
    <p:spTree>
      <p:nvGrpSpPr>
        <p:cNvPr id="1" name=""/>
        <p:cNvGrpSpPr/>
        <p:nvPr/>
      </p:nvGrpSpPr>
      <p:grpSpPr>
        <a:xfrm>
          <a:off x="0" y="0"/>
          <a:ext cx="0" cy="0"/>
          <a:chOff x="0" y="0"/>
          <a:chExt cx="0" cy="0"/>
        </a:xfrm>
      </p:grpSpPr>
      <p:sp>
        <p:nvSpPr>
          <p:cNvPr id="3" name="Segnaposto contenuto 2"/>
          <p:cNvSpPr>
            <a:spLocks noGrp="1"/>
          </p:cNvSpPr>
          <p:nvPr>
            <p:ph idx="1"/>
          </p:nvPr>
        </p:nvSpPr>
        <p:spPr>
          <a:xfrm>
            <a:off x="608013" y="834581"/>
            <a:ext cx="10944225" cy="5458674"/>
          </a:xfrm>
        </p:spPr>
        <p:txBody>
          <a:bodyPr/>
          <a:lstStyle/>
          <a:p>
            <a:pPr lvl="0"/>
            <a:r>
              <a:rPr lang="it-IT" dirty="0"/>
              <a:t>Fare clic per modificare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
        <p:nvSpPr>
          <p:cNvPr id="6" name="Segnaposto numero diapositiva 5"/>
          <p:cNvSpPr>
            <a:spLocks noGrp="1"/>
          </p:cNvSpPr>
          <p:nvPr>
            <p:ph type="sldNum" sz="quarter" idx="12"/>
          </p:nvPr>
        </p:nvSpPr>
        <p:spPr/>
        <p:txBody>
          <a:bodyPr/>
          <a:lstStyle/>
          <a:p>
            <a:fld id="{B007B441-5312-499D-93C3-6E37886527FA}" type="slidenum">
              <a:rPr lang="it-IT" smtClean="0">
                <a:solidFill>
                  <a:prstClr val="black">
                    <a:tint val="75000"/>
                  </a:prstClr>
                </a:solidFill>
              </a:rPr>
              <a:pPr/>
              <a:t>‹N›</a:t>
            </a:fld>
            <a:endParaRPr lang="it-IT" dirty="0">
              <a:solidFill>
                <a:prstClr val="black">
                  <a:tint val="75000"/>
                </a:prstClr>
              </a:solidFill>
            </a:endParaRPr>
          </a:p>
        </p:txBody>
      </p:sp>
      <p:sp>
        <p:nvSpPr>
          <p:cNvPr id="2" name="Titolo 1">
            <a:extLst>
              <a:ext uri="{FF2B5EF4-FFF2-40B4-BE49-F238E27FC236}">
                <a16:creationId xmlns:a16="http://schemas.microsoft.com/office/drawing/2014/main" id="{3570675C-3241-4631-94D4-3C4D7BF46955}"/>
              </a:ext>
            </a:extLst>
          </p:cNvPr>
          <p:cNvSpPr>
            <a:spLocks noGrp="1"/>
          </p:cNvSpPr>
          <p:nvPr>
            <p:ph type="title"/>
          </p:nvPr>
        </p:nvSpPr>
        <p:spPr/>
        <p:txBody>
          <a:bodyPr/>
          <a:lstStyle/>
          <a:p>
            <a:r>
              <a:rPr lang="it-IT"/>
              <a:t>Fare clic per modificare lo stile del titolo dello schema</a:t>
            </a:r>
          </a:p>
        </p:txBody>
      </p:sp>
    </p:spTree>
    <p:extLst>
      <p:ext uri="{BB962C8B-B14F-4D97-AF65-F5344CB8AC3E}">
        <p14:creationId xmlns:p14="http://schemas.microsoft.com/office/powerpoint/2010/main" val="148323110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960576" y="4395680"/>
            <a:ext cx="10336213" cy="1358607"/>
          </a:xfrm>
        </p:spPr>
        <p:txBody>
          <a:bodyPr anchor="t"/>
          <a:lstStyle>
            <a:lvl1pPr algn="l">
              <a:defRPr sz="3990" b="1" cap="all"/>
            </a:lvl1pPr>
          </a:lstStyle>
          <a:p>
            <a:r>
              <a:rPr lang="it-IT"/>
              <a:t>Fare clic per modificare lo stile del titolo</a:t>
            </a:r>
          </a:p>
        </p:txBody>
      </p:sp>
      <p:sp>
        <p:nvSpPr>
          <p:cNvPr id="3" name="Segnaposto testo 2"/>
          <p:cNvSpPr>
            <a:spLocks noGrp="1"/>
          </p:cNvSpPr>
          <p:nvPr>
            <p:ph type="body" idx="1"/>
          </p:nvPr>
        </p:nvSpPr>
        <p:spPr>
          <a:xfrm>
            <a:off x="960576" y="2899312"/>
            <a:ext cx="10336213" cy="1496367"/>
          </a:xfrm>
        </p:spPr>
        <p:txBody>
          <a:bodyPr anchor="b"/>
          <a:lstStyle>
            <a:lvl1pPr marL="0" indent="0">
              <a:buNone/>
              <a:defRPr sz="1995">
                <a:solidFill>
                  <a:schemeClr val="tx1">
                    <a:tint val="75000"/>
                  </a:schemeClr>
                </a:solidFill>
              </a:defRPr>
            </a:lvl1pPr>
            <a:lvl2pPr marL="456011" indent="0">
              <a:buNone/>
              <a:defRPr sz="1795">
                <a:solidFill>
                  <a:schemeClr val="tx1">
                    <a:tint val="75000"/>
                  </a:schemeClr>
                </a:solidFill>
              </a:defRPr>
            </a:lvl2pPr>
            <a:lvl3pPr marL="912023" indent="0">
              <a:buNone/>
              <a:defRPr sz="1596">
                <a:solidFill>
                  <a:schemeClr val="tx1">
                    <a:tint val="75000"/>
                  </a:schemeClr>
                </a:solidFill>
              </a:defRPr>
            </a:lvl3pPr>
            <a:lvl4pPr marL="1368034" indent="0">
              <a:buNone/>
              <a:defRPr sz="1396">
                <a:solidFill>
                  <a:schemeClr val="tx1">
                    <a:tint val="75000"/>
                  </a:schemeClr>
                </a:solidFill>
              </a:defRPr>
            </a:lvl4pPr>
            <a:lvl5pPr marL="1824045" indent="0">
              <a:buNone/>
              <a:defRPr sz="1396">
                <a:solidFill>
                  <a:schemeClr val="tx1">
                    <a:tint val="75000"/>
                  </a:schemeClr>
                </a:solidFill>
              </a:defRPr>
            </a:lvl5pPr>
            <a:lvl6pPr marL="2280056" indent="0">
              <a:buNone/>
              <a:defRPr sz="1396">
                <a:solidFill>
                  <a:schemeClr val="tx1">
                    <a:tint val="75000"/>
                  </a:schemeClr>
                </a:solidFill>
              </a:defRPr>
            </a:lvl6pPr>
            <a:lvl7pPr marL="2736068" indent="0">
              <a:buNone/>
              <a:defRPr sz="1396">
                <a:solidFill>
                  <a:schemeClr val="tx1">
                    <a:tint val="75000"/>
                  </a:schemeClr>
                </a:solidFill>
              </a:defRPr>
            </a:lvl7pPr>
            <a:lvl8pPr marL="3192079" indent="0">
              <a:buNone/>
              <a:defRPr sz="1396">
                <a:solidFill>
                  <a:schemeClr val="tx1">
                    <a:tint val="75000"/>
                  </a:schemeClr>
                </a:solidFill>
              </a:defRPr>
            </a:lvl8pPr>
            <a:lvl9pPr marL="3648090" indent="0">
              <a:buNone/>
              <a:defRPr sz="1396">
                <a:solidFill>
                  <a:schemeClr val="tx1">
                    <a:tint val="75000"/>
                  </a:schemeClr>
                </a:solidFill>
              </a:defRPr>
            </a:lvl9pPr>
          </a:lstStyle>
          <a:p>
            <a:pPr lvl="0"/>
            <a:r>
              <a:rPr lang="it-IT"/>
              <a:t>Fare clic per modificare stili del testo dello schema</a:t>
            </a:r>
          </a:p>
        </p:txBody>
      </p:sp>
      <p:sp>
        <p:nvSpPr>
          <p:cNvPr id="4" name="Segnaposto data 3"/>
          <p:cNvSpPr>
            <a:spLocks noGrp="1"/>
          </p:cNvSpPr>
          <p:nvPr>
            <p:ph type="dt" sz="half" idx="10"/>
          </p:nvPr>
        </p:nvSpPr>
        <p:spPr>
          <a:xfrm>
            <a:off x="608012" y="6340167"/>
            <a:ext cx="2837392" cy="364195"/>
          </a:xfrm>
          <a:prstGeom prst="rect">
            <a:avLst/>
          </a:prstGeom>
        </p:spPr>
        <p:txBody>
          <a:bodyPr/>
          <a:lstStyle/>
          <a:p>
            <a:fld id="{118FF293-50EC-4B04-8BD6-549F46990C66}" type="datetime1">
              <a:rPr lang="it-IT" smtClean="0">
                <a:solidFill>
                  <a:prstClr val="black">
                    <a:tint val="75000"/>
                  </a:prstClr>
                </a:solidFill>
              </a:rPr>
              <a:pPr/>
              <a:t>28/04/2022</a:t>
            </a:fld>
            <a:endParaRPr lang="it-IT">
              <a:solidFill>
                <a:prstClr val="black">
                  <a:tint val="75000"/>
                </a:prstClr>
              </a:solidFill>
            </a:endParaRPr>
          </a:p>
        </p:txBody>
      </p:sp>
      <p:sp>
        <p:nvSpPr>
          <p:cNvPr id="5" name="Segnaposto piè di pagina 4"/>
          <p:cNvSpPr>
            <a:spLocks noGrp="1"/>
          </p:cNvSpPr>
          <p:nvPr>
            <p:ph type="ftr" sz="quarter" idx="11"/>
          </p:nvPr>
        </p:nvSpPr>
        <p:spPr>
          <a:xfrm>
            <a:off x="4154752" y="6340167"/>
            <a:ext cx="3850746" cy="364195"/>
          </a:xfrm>
          <a:prstGeom prst="rect">
            <a:avLst/>
          </a:prstGeom>
        </p:spPr>
        <p:txBody>
          <a:bodyPr/>
          <a:lstStyle/>
          <a:p>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p>
            <a:fld id="{B007B441-5312-499D-93C3-6E37886527FA}"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250007226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608013" y="1596127"/>
            <a:ext cx="5370777" cy="4514439"/>
          </a:xfrm>
        </p:spPr>
        <p:txBody>
          <a:bodyPr/>
          <a:lstStyle>
            <a:lvl1pPr>
              <a:defRPr sz="2793"/>
            </a:lvl1pPr>
            <a:lvl2pPr>
              <a:defRPr sz="2394"/>
            </a:lvl2pPr>
            <a:lvl3pPr>
              <a:defRPr sz="1995"/>
            </a:lvl3pPr>
            <a:lvl4pPr>
              <a:defRPr sz="1795"/>
            </a:lvl4pPr>
            <a:lvl5pPr>
              <a:defRPr sz="1795"/>
            </a:lvl5pPr>
            <a:lvl6pPr>
              <a:defRPr sz="1795"/>
            </a:lvl6pPr>
            <a:lvl7pPr>
              <a:defRPr sz="1795"/>
            </a:lvl7pPr>
            <a:lvl8pPr>
              <a:defRPr sz="1795"/>
            </a:lvl8pPr>
            <a:lvl9pPr>
              <a:defRPr sz="1795"/>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6181460" y="1596127"/>
            <a:ext cx="5370777" cy="4514439"/>
          </a:xfrm>
        </p:spPr>
        <p:txBody>
          <a:bodyPr/>
          <a:lstStyle>
            <a:lvl1pPr>
              <a:defRPr sz="2793"/>
            </a:lvl1pPr>
            <a:lvl2pPr>
              <a:defRPr sz="2394"/>
            </a:lvl2pPr>
            <a:lvl3pPr>
              <a:defRPr sz="1995"/>
            </a:lvl3pPr>
            <a:lvl4pPr>
              <a:defRPr sz="1795"/>
            </a:lvl4pPr>
            <a:lvl5pPr>
              <a:defRPr sz="1795"/>
            </a:lvl5pPr>
            <a:lvl6pPr>
              <a:defRPr sz="1795"/>
            </a:lvl6pPr>
            <a:lvl7pPr>
              <a:defRPr sz="1795"/>
            </a:lvl7pPr>
            <a:lvl8pPr>
              <a:defRPr sz="1795"/>
            </a:lvl8pPr>
            <a:lvl9pPr>
              <a:defRPr sz="1795"/>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p:cNvSpPr>
            <a:spLocks noGrp="1"/>
          </p:cNvSpPr>
          <p:nvPr>
            <p:ph type="dt" sz="half" idx="10"/>
          </p:nvPr>
        </p:nvSpPr>
        <p:spPr>
          <a:xfrm>
            <a:off x="608012" y="6340167"/>
            <a:ext cx="2837392" cy="364195"/>
          </a:xfrm>
          <a:prstGeom prst="rect">
            <a:avLst/>
          </a:prstGeom>
        </p:spPr>
        <p:txBody>
          <a:bodyPr/>
          <a:lstStyle/>
          <a:p>
            <a:fld id="{29840975-D4EB-44ED-BAEA-137596EDABA4}" type="datetime1">
              <a:rPr lang="it-IT" smtClean="0">
                <a:solidFill>
                  <a:prstClr val="black">
                    <a:tint val="75000"/>
                  </a:prstClr>
                </a:solidFill>
              </a:rPr>
              <a:pPr/>
              <a:t>28/04/2022</a:t>
            </a:fld>
            <a:endParaRPr lang="it-IT">
              <a:solidFill>
                <a:prstClr val="black">
                  <a:tint val="75000"/>
                </a:prstClr>
              </a:solidFill>
            </a:endParaRPr>
          </a:p>
        </p:txBody>
      </p:sp>
      <p:sp>
        <p:nvSpPr>
          <p:cNvPr id="6" name="Segnaposto piè di pagina 5"/>
          <p:cNvSpPr>
            <a:spLocks noGrp="1"/>
          </p:cNvSpPr>
          <p:nvPr>
            <p:ph type="ftr" sz="quarter" idx="11"/>
          </p:nvPr>
        </p:nvSpPr>
        <p:spPr>
          <a:xfrm>
            <a:off x="4154752" y="6340167"/>
            <a:ext cx="3850746" cy="364195"/>
          </a:xfrm>
          <a:prstGeom prst="rect">
            <a:avLst/>
          </a:prstGeom>
        </p:spPr>
        <p:txBody>
          <a:bodyPr/>
          <a:lstStyle/>
          <a:p>
            <a:endParaRPr lang="it-IT">
              <a:solidFill>
                <a:prstClr val="black">
                  <a:tint val="75000"/>
                </a:prstClr>
              </a:solidFill>
            </a:endParaRPr>
          </a:p>
        </p:txBody>
      </p:sp>
      <p:sp>
        <p:nvSpPr>
          <p:cNvPr id="7" name="Segnaposto numero diapositiva 6"/>
          <p:cNvSpPr>
            <a:spLocks noGrp="1"/>
          </p:cNvSpPr>
          <p:nvPr>
            <p:ph type="sldNum" sz="quarter" idx="12"/>
          </p:nvPr>
        </p:nvSpPr>
        <p:spPr/>
        <p:txBody>
          <a:bodyPr/>
          <a:lstStyle/>
          <a:p>
            <a:fld id="{B007B441-5312-499D-93C3-6E37886527FA}"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98897919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a:t>Fare clic per modificare lo stile del titolo</a:t>
            </a:r>
          </a:p>
        </p:txBody>
      </p:sp>
      <p:sp>
        <p:nvSpPr>
          <p:cNvPr id="3" name="Segnaposto testo 2"/>
          <p:cNvSpPr>
            <a:spLocks noGrp="1" noChangeAspect="1"/>
          </p:cNvSpPr>
          <p:nvPr>
            <p:ph type="body" idx="1"/>
          </p:nvPr>
        </p:nvSpPr>
        <p:spPr>
          <a:xfrm>
            <a:off x="608013" y="815180"/>
            <a:ext cx="5372889" cy="828881"/>
          </a:xfrm>
        </p:spPr>
        <p:txBody>
          <a:bodyPr anchor="ctr">
            <a:normAutofit/>
          </a:bodyPr>
          <a:lstStyle>
            <a:lvl1pPr marL="0" indent="0">
              <a:buNone/>
              <a:defRPr sz="2394" b="1"/>
            </a:lvl1pPr>
            <a:lvl2pPr marL="456011" indent="0">
              <a:buNone/>
              <a:defRPr sz="1995" b="1"/>
            </a:lvl2pPr>
            <a:lvl3pPr marL="912023" indent="0">
              <a:buNone/>
              <a:defRPr sz="1795" b="1"/>
            </a:lvl3pPr>
            <a:lvl4pPr marL="1368034" indent="0">
              <a:buNone/>
              <a:defRPr sz="1596" b="1"/>
            </a:lvl4pPr>
            <a:lvl5pPr marL="1824045" indent="0">
              <a:buNone/>
              <a:defRPr sz="1596" b="1"/>
            </a:lvl5pPr>
            <a:lvl6pPr marL="2280056" indent="0">
              <a:buNone/>
              <a:defRPr sz="1596" b="1"/>
            </a:lvl6pPr>
            <a:lvl7pPr marL="2736068" indent="0">
              <a:buNone/>
              <a:defRPr sz="1596" b="1"/>
            </a:lvl7pPr>
            <a:lvl8pPr marL="3192079" indent="0">
              <a:buNone/>
              <a:defRPr sz="1596" b="1"/>
            </a:lvl8pPr>
            <a:lvl9pPr marL="3648090" indent="0">
              <a:buNone/>
              <a:defRPr sz="1596" b="1"/>
            </a:lvl9pPr>
          </a:lstStyle>
          <a:p>
            <a:pPr lvl="0"/>
            <a:r>
              <a:rPr lang="it-IT" dirty="0"/>
              <a:t>Fare clic per modificare stili del testo dello schema</a:t>
            </a:r>
          </a:p>
        </p:txBody>
      </p:sp>
      <p:sp>
        <p:nvSpPr>
          <p:cNvPr id="4" name="Segnaposto contenuto 3"/>
          <p:cNvSpPr>
            <a:spLocks noGrp="1"/>
          </p:cNvSpPr>
          <p:nvPr>
            <p:ph sz="half" idx="2"/>
          </p:nvPr>
        </p:nvSpPr>
        <p:spPr>
          <a:xfrm>
            <a:off x="608013" y="1840128"/>
            <a:ext cx="5372889" cy="4270438"/>
          </a:xfrm>
        </p:spPr>
        <p:txBody>
          <a:bodyPr/>
          <a:lstStyle>
            <a:lvl1pPr>
              <a:defRPr sz="2394"/>
            </a:lvl1pPr>
            <a:lvl2pPr>
              <a:defRPr sz="1995"/>
            </a:lvl2pPr>
            <a:lvl3pPr>
              <a:defRPr sz="1795"/>
            </a:lvl3pPr>
            <a:lvl4pPr>
              <a:defRPr sz="1596"/>
            </a:lvl4pPr>
            <a:lvl5pPr>
              <a:defRPr sz="1596"/>
            </a:lvl5pPr>
            <a:lvl6pPr>
              <a:defRPr sz="1596"/>
            </a:lvl6pPr>
            <a:lvl7pPr>
              <a:defRPr sz="1596"/>
            </a:lvl7pPr>
            <a:lvl8pPr>
              <a:defRPr sz="1596"/>
            </a:lvl8pPr>
            <a:lvl9pPr>
              <a:defRPr sz="1596"/>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noChangeAspect="1"/>
          </p:cNvSpPr>
          <p:nvPr>
            <p:ph type="body" sz="quarter" idx="3"/>
          </p:nvPr>
        </p:nvSpPr>
        <p:spPr>
          <a:xfrm>
            <a:off x="6177240" y="815180"/>
            <a:ext cx="5374999" cy="828881"/>
          </a:xfrm>
        </p:spPr>
        <p:txBody>
          <a:bodyPr anchor="ctr">
            <a:normAutofit/>
          </a:bodyPr>
          <a:lstStyle>
            <a:lvl1pPr marL="0" indent="0">
              <a:buNone/>
              <a:defRPr sz="2394" b="1"/>
            </a:lvl1pPr>
            <a:lvl2pPr marL="456011" indent="0">
              <a:buNone/>
              <a:defRPr sz="1995" b="1"/>
            </a:lvl2pPr>
            <a:lvl3pPr marL="912023" indent="0">
              <a:buNone/>
              <a:defRPr sz="1795" b="1"/>
            </a:lvl3pPr>
            <a:lvl4pPr marL="1368034" indent="0">
              <a:buNone/>
              <a:defRPr sz="1596" b="1"/>
            </a:lvl4pPr>
            <a:lvl5pPr marL="1824045" indent="0">
              <a:buNone/>
              <a:defRPr sz="1596" b="1"/>
            </a:lvl5pPr>
            <a:lvl6pPr marL="2280056" indent="0">
              <a:buNone/>
              <a:defRPr sz="1596" b="1"/>
            </a:lvl6pPr>
            <a:lvl7pPr marL="2736068" indent="0">
              <a:buNone/>
              <a:defRPr sz="1596" b="1"/>
            </a:lvl7pPr>
            <a:lvl8pPr marL="3192079" indent="0">
              <a:buNone/>
              <a:defRPr sz="1596" b="1"/>
            </a:lvl8pPr>
            <a:lvl9pPr marL="3648090" indent="0">
              <a:buNone/>
              <a:defRPr sz="1596" b="1"/>
            </a:lvl9pPr>
          </a:lstStyle>
          <a:p>
            <a:pPr lvl="0"/>
            <a:r>
              <a:rPr lang="it-IT"/>
              <a:t>Fare clic per modificare stili del testo dello schema</a:t>
            </a:r>
          </a:p>
        </p:txBody>
      </p:sp>
      <p:sp>
        <p:nvSpPr>
          <p:cNvPr id="6" name="Segnaposto contenuto 5"/>
          <p:cNvSpPr>
            <a:spLocks noGrp="1"/>
          </p:cNvSpPr>
          <p:nvPr>
            <p:ph sz="quarter" idx="4"/>
          </p:nvPr>
        </p:nvSpPr>
        <p:spPr>
          <a:xfrm>
            <a:off x="6177240" y="1840128"/>
            <a:ext cx="5374999" cy="4270438"/>
          </a:xfrm>
        </p:spPr>
        <p:txBody>
          <a:bodyPr/>
          <a:lstStyle>
            <a:lvl1pPr>
              <a:defRPr sz="2394"/>
            </a:lvl1pPr>
            <a:lvl2pPr>
              <a:defRPr sz="1995"/>
            </a:lvl2pPr>
            <a:lvl3pPr>
              <a:defRPr sz="1795"/>
            </a:lvl3pPr>
            <a:lvl4pPr>
              <a:defRPr sz="1596"/>
            </a:lvl4pPr>
            <a:lvl5pPr>
              <a:defRPr sz="1596"/>
            </a:lvl5pPr>
            <a:lvl6pPr>
              <a:defRPr sz="1596"/>
            </a:lvl6pPr>
            <a:lvl7pPr>
              <a:defRPr sz="1596"/>
            </a:lvl7pPr>
            <a:lvl8pPr>
              <a:defRPr sz="1596"/>
            </a:lvl8pPr>
            <a:lvl9pPr>
              <a:defRPr sz="1596"/>
            </a:lvl9pPr>
          </a:lstStyle>
          <a:p>
            <a:pPr lvl="0"/>
            <a:r>
              <a:rPr lang="it-IT" dirty="0"/>
              <a:t>Fare clic per modificare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
        <p:nvSpPr>
          <p:cNvPr id="7" name="Segnaposto data 6"/>
          <p:cNvSpPr>
            <a:spLocks noGrp="1"/>
          </p:cNvSpPr>
          <p:nvPr>
            <p:ph type="dt" sz="half" idx="10"/>
          </p:nvPr>
        </p:nvSpPr>
        <p:spPr>
          <a:xfrm>
            <a:off x="608012" y="6340167"/>
            <a:ext cx="2837392" cy="364195"/>
          </a:xfrm>
          <a:prstGeom prst="rect">
            <a:avLst/>
          </a:prstGeom>
        </p:spPr>
        <p:txBody>
          <a:bodyPr/>
          <a:lstStyle/>
          <a:p>
            <a:fld id="{DE2BD5D7-190A-40C8-BD2B-FDA64E852432}" type="datetime1">
              <a:rPr lang="it-IT" smtClean="0">
                <a:solidFill>
                  <a:prstClr val="black">
                    <a:tint val="75000"/>
                  </a:prstClr>
                </a:solidFill>
              </a:rPr>
              <a:pPr/>
              <a:t>28/04/2022</a:t>
            </a:fld>
            <a:endParaRPr lang="it-IT">
              <a:solidFill>
                <a:prstClr val="black">
                  <a:tint val="75000"/>
                </a:prstClr>
              </a:solidFill>
            </a:endParaRPr>
          </a:p>
        </p:txBody>
      </p:sp>
      <p:sp>
        <p:nvSpPr>
          <p:cNvPr id="8" name="Segnaposto piè di pagina 7"/>
          <p:cNvSpPr>
            <a:spLocks noGrp="1"/>
          </p:cNvSpPr>
          <p:nvPr>
            <p:ph type="ftr" sz="quarter" idx="11"/>
          </p:nvPr>
        </p:nvSpPr>
        <p:spPr>
          <a:xfrm>
            <a:off x="4154752" y="6340167"/>
            <a:ext cx="3850746" cy="364195"/>
          </a:xfrm>
          <a:prstGeom prst="rect">
            <a:avLst/>
          </a:prstGeom>
        </p:spPr>
        <p:txBody>
          <a:bodyPr/>
          <a:lstStyle/>
          <a:p>
            <a:endParaRPr lang="it-IT">
              <a:solidFill>
                <a:prstClr val="black">
                  <a:tint val="75000"/>
                </a:prstClr>
              </a:solidFill>
            </a:endParaRPr>
          </a:p>
        </p:txBody>
      </p:sp>
      <p:sp>
        <p:nvSpPr>
          <p:cNvPr id="9" name="Segnaposto numero diapositiva 8"/>
          <p:cNvSpPr>
            <a:spLocks noGrp="1"/>
          </p:cNvSpPr>
          <p:nvPr>
            <p:ph type="sldNum" sz="quarter" idx="12"/>
          </p:nvPr>
        </p:nvSpPr>
        <p:spPr/>
        <p:txBody>
          <a:bodyPr/>
          <a:lstStyle/>
          <a:p>
            <a:fld id="{B007B441-5312-499D-93C3-6E37886527FA}"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109431386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Fare clic per modificare lo stile del titolo</a:t>
            </a:r>
          </a:p>
        </p:txBody>
      </p:sp>
      <p:sp>
        <p:nvSpPr>
          <p:cNvPr id="3" name="Segnaposto data 2"/>
          <p:cNvSpPr>
            <a:spLocks noGrp="1"/>
          </p:cNvSpPr>
          <p:nvPr>
            <p:ph type="dt" sz="half" idx="10"/>
          </p:nvPr>
        </p:nvSpPr>
        <p:spPr>
          <a:xfrm>
            <a:off x="608012" y="6340167"/>
            <a:ext cx="2837392" cy="364195"/>
          </a:xfrm>
          <a:prstGeom prst="rect">
            <a:avLst/>
          </a:prstGeom>
        </p:spPr>
        <p:txBody>
          <a:bodyPr/>
          <a:lstStyle/>
          <a:p>
            <a:fld id="{84AA337C-83B1-47EE-85A3-CC1EDDDEE540}" type="datetime1">
              <a:rPr lang="it-IT" smtClean="0">
                <a:solidFill>
                  <a:prstClr val="black">
                    <a:tint val="75000"/>
                  </a:prstClr>
                </a:solidFill>
              </a:rPr>
              <a:pPr/>
              <a:t>28/04/2022</a:t>
            </a:fld>
            <a:endParaRPr lang="it-IT">
              <a:solidFill>
                <a:prstClr val="black">
                  <a:tint val="75000"/>
                </a:prstClr>
              </a:solidFill>
            </a:endParaRPr>
          </a:p>
        </p:txBody>
      </p:sp>
      <p:sp>
        <p:nvSpPr>
          <p:cNvPr id="4" name="Segnaposto piè di pagina 3"/>
          <p:cNvSpPr>
            <a:spLocks noGrp="1"/>
          </p:cNvSpPr>
          <p:nvPr>
            <p:ph type="ftr" sz="quarter" idx="11"/>
          </p:nvPr>
        </p:nvSpPr>
        <p:spPr>
          <a:xfrm>
            <a:off x="4154752" y="6340167"/>
            <a:ext cx="3850746" cy="364195"/>
          </a:xfrm>
          <a:prstGeom prst="rect">
            <a:avLst/>
          </a:prstGeom>
        </p:spPr>
        <p:txBody>
          <a:bodyPr/>
          <a:lstStyle/>
          <a:p>
            <a:endParaRPr lang="it-IT">
              <a:solidFill>
                <a:prstClr val="black">
                  <a:tint val="75000"/>
                </a:prstClr>
              </a:solidFill>
            </a:endParaRPr>
          </a:p>
        </p:txBody>
      </p:sp>
      <p:sp>
        <p:nvSpPr>
          <p:cNvPr id="5" name="Segnaposto numero diapositiva 4"/>
          <p:cNvSpPr>
            <a:spLocks noGrp="1"/>
          </p:cNvSpPr>
          <p:nvPr>
            <p:ph type="sldNum" sz="quarter" idx="12"/>
          </p:nvPr>
        </p:nvSpPr>
        <p:spPr/>
        <p:txBody>
          <a:bodyPr/>
          <a:lstStyle/>
          <a:p>
            <a:fld id="{B007B441-5312-499D-93C3-6E37886527FA}"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387476748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4" name="Segnaposto numero diapositiva 3"/>
          <p:cNvSpPr>
            <a:spLocks noGrp="1"/>
          </p:cNvSpPr>
          <p:nvPr>
            <p:ph type="sldNum" sz="quarter" idx="12"/>
          </p:nvPr>
        </p:nvSpPr>
        <p:spPr>
          <a:xfrm>
            <a:off x="8952944" y="6365080"/>
            <a:ext cx="2837392" cy="364195"/>
          </a:xfrm>
        </p:spPr>
        <p:txBody>
          <a:bodyPr/>
          <a:lstStyle/>
          <a:p>
            <a:fld id="{B007B441-5312-499D-93C3-6E37886527FA}"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149654738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08014" y="272355"/>
            <a:ext cx="4000638" cy="1159091"/>
          </a:xfrm>
        </p:spPr>
        <p:txBody>
          <a:bodyPr anchor="b"/>
          <a:lstStyle>
            <a:lvl1pPr algn="l">
              <a:defRPr sz="1995" b="1"/>
            </a:lvl1pPr>
          </a:lstStyle>
          <a:p>
            <a:r>
              <a:rPr lang="it-IT"/>
              <a:t>Fare clic per modificare lo stile del titolo</a:t>
            </a:r>
          </a:p>
        </p:txBody>
      </p:sp>
      <p:sp>
        <p:nvSpPr>
          <p:cNvPr id="3" name="Segnaposto contenuto 2"/>
          <p:cNvSpPr>
            <a:spLocks noGrp="1"/>
          </p:cNvSpPr>
          <p:nvPr>
            <p:ph idx="1"/>
          </p:nvPr>
        </p:nvSpPr>
        <p:spPr>
          <a:xfrm>
            <a:off x="4754320" y="272356"/>
            <a:ext cx="6797918" cy="5838210"/>
          </a:xfrm>
        </p:spPr>
        <p:txBody>
          <a:bodyPr/>
          <a:lstStyle>
            <a:lvl1pPr>
              <a:defRPr sz="3192"/>
            </a:lvl1pPr>
            <a:lvl2pPr>
              <a:defRPr sz="2793"/>
            </a:lvl2pPr>
            <a:lvl3pPr>
              <a:defRPr sz="2394"/>
            </a:lvl3pPr>
            <a:lvl4pPr>
              <a:defRPr sz="1995"/>
            </a:lvl4pPr>
            <a:lvl5pPr>
              <a:defRPr sz="1995"/>
            </a:lvl5pPr>
            <a:lvl6pPr>
              <a:defRPr sz="1995"/>
            </a:lvl6pPr>
            <a:lvl7pPr>
              <a:defRPr sz="1995"/>
            </a:lvl7pPr>
            <a:lvl8pPr>
              <a:defRPr sz="1995"/>
            </a:lvl8pPr>
            <a:lvl9pPr>
              <a:defRPr sz="1995"/>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608014" y="1431447"/>
            <a:ext cx="4000638" cy="4679119"/>
          </a:xfrm>
        </p:spPr>
        <p:txBody>
          <a:bodyPr/>
          <a:lstStyle>
            <a:lvl1pPr marL="0" indent="0">
              <a:buNone/>
              <a:defRPr sz="1396"/>
            </a:lvl1pPr>
            <a:lvl2pPr marL="456011" indent="0">
              <a:buNone/>
              <a:defRPr sz="1197"/>
            </a:lvl2pPr>
            <a:lvl3pPr marL="912023" indent="0">
              <a:buNone/>
              <a:defRPr sz="997"/>
            </a:lvl3pPr>
            <a:lvl4pPr marL="1368034" indent="0">
              <a:buNone/>
              <a:defRPr sz="898"/>
            </a:lvl4pPr>
            <a:lvl5pPr marL="1824045" indent="0">
              <a:buNone/>
              <a:defRPr sz="898"/>
            </a:lvl5pPr>
            <a:lvl6pPr marL="2280056" indent="0">
              <a:buNone/>
              <a:defRPr sz="898"/>
            </a:lvl6pPr>
            <a:lvl7pPr marL="2736068" indent="0">
              <a:buNone/>
              <a:defRPr sz="898"/>
            </a:lvl7pPr>
            <a:lvl8pPr marL="3192079" indent="0">
              <a:buNone/>
              <a:defRPr sz="898"/>
            </a:lvl8pPr>
            <a:lvl9pPr marL="3648090" indent="0">
              <a:buNone/>
              <a:defRPr sz="898"/>
            </a:lvl9pPr>
          </a:lstStyle>
          <a:p>
            <a:pPr lvl="0"/>
            <a:r>
              <a:rPr lang="it-IT"/>
              <a:t>Fare clic per modificare stili del testo dello schema</a:t>
            </a:r>
          </a:p>
        </p:txBody>
      </p:sp>
      <p:sp>
        <p:nvSpPr>
          <p:cNvPr id="5" name="Segnaposto data 4"/>
          <p:cNvSpPr>
            <a:spLocks noGrp="1"/>
          </p:cNvSpPr>
          <p:nvPr>
            <p:ph type="dt" sz="half" idx="10"/>
          </p:nvPr>
        </p:nvSpPr>
        <p:spPr>
          <a:xfrm>
            <a:off x="608012" y="6340167"/>
            <a:ext cx="2837392" cy="364195"/>
          </a:xfrm>
          <a:prstGeom prst="rect">
            <a:avLst/>
          </a:prstGeom>
        </p:spPr>
        <p:txBody>
          <a:bodyPr/>
          <a:lstStyle/>
          <a:p>
            <a:fld id="{EB786CE8-B41D-4A14-A971-228FF9D7EC20}" type="datetime1">
              <a:rPr lang="it-IT" smtClean="0">
                <a:solidFill>
                  <a:prstClr val="black">
                    <a:tint val="75000"/>
                  </a:prstClr>
                </a:solidFill>
              </a:rPr>
              <a:pPr/>
              <a:t>28/04/2022</a:t>
            </a:fld>
            <a:endParaRPr lang="it-IT">
              <a:solidFill>
                <a:prstClr val="black">
                  <a:tint val="75000"/>
                </a:prstClr>
              </a:solidFill>
            </a:endParaRPr>
          </a:p>
        </p:txBody>
      </p:sp>
      <p:sp>
        <p:nvSpPr>
          <p:cNvPr id="6" name="Segnaposto piè di pagina 5"/>
          <p:cNvSpPr>
            <a:spLocks noGrp="1"/>
          </p:cNvSpPr>
          <p:nvPr>
            <p:ph type="ftr" sz="quarter" idx="11"/>
          </p:nvPr>
        </p:nvSpPr>
        <p:spPr>
          <a:xfrm>
            <a:off x="4154752" y="6340167"/>
            <a:ext cx="3850746" cy="364195"/>
          </a:xfrm>
          <a:prstGeom prst="rect">
            <a:avLst/>
          </a:prstGeom>
        </p:spPr>
        <p:txBody>
          <a:bodyPr/>
          <a:lstStyle/>
          <a:p>
            <a:endParaRPr lang="it-IT">
              <a:solidFill>
                <a:prstClr val="black">
                  <a:tint val="75000"/>
                </a:prstClr>
              </a:solidFill>
            </a:endParaRPr>
          </a:p>
        </p:txBody>
      </p:sp>
      <p:sp>
        <p:nvSpPr>
          <p:cNvPr id="7" name="Segnaposto numero diapositiva 6"/>
          <p:cNvSpPr>
            <a:spLocks noGrp="1"/>
          </p:cNvSpPr>
          <p:nvPr>
            <p:ph type="sldNum" sz="quarter" idx="12"/>
          </p:nvPr>
        </p:nvSpPr>
        <p:spPr/>
        <p:txBody>
          <a:bodyPr/>
          <a:lstStyle/>
          <a:p>
            <a:fld id="{B007B441-5312-499D-93C3-6E37886527FA}"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15076194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2_Title with bullets">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39" name="Text Placeholder 38"/>
          <p:cNvSpPr>
            <a:spLocks noGrp="1"/>
          </p:cNvSpPr>
          <p:nvPr>
            <p:ph type="body" sz="quarter" idx="19" hasCustomPrompt="1"/>
          </p:nvPr>
        </p:nvSpPr>
        <p:spPr>
          <a:xfrm>
            <a:off x="463501" y="899989"/>
            <a:ext cx="11188518" cy="5256010"/>
          </a:xfrm>
          <a:prstGeom prst="rect">
            <a:avLst/>
          </a:prstGeom>
        </p:spPr>
        <p:txBody>
          <a:bodyPr wrap="square"/>
          <a:lstStyle>
            <a:lvl1pPr marL="179384" indent="-179384" eaLnBrk="1" hangingPunct="1">
              <a:lnSpc>
                <a:spcPts val="1600"/>
              </a:lnSpc>
              <a:spcBef>
                <a:spcPts val="0"/>
              </a:spcBef>
              <a:spcAft>
                <a:spcPts val="600"/>
              </a:spcAft>
              <a:buClr>
                <a:schemeClr val="tx1"/>
              </a:buClr>
              <a:buFont typeface="Wingdings" panose="05000000000000000000" pitchFamily="2" charset="2"/>
              <a:buChar char="§"/>
              <a:tabLst>
                <a:tab pos="7980163" algn="l"/>
              </a:tabLst>
              <a:defRPr lang="en-US" sz="1100" b="0" i="0" baseline="0" smtClean="0">
                <a:solidFill>
                  <a:schemeClr val="tx1"/>
                </a:solidFill>
                <a:effectLst/>
                <a:latin typeface="Arial" panose="020B0604020202020204" pitchFamily="34" charset="0"/>
                <a:ea typeface="ＭＳ Ｐゴシック" panose="020B0600070205080204" pitchFamily="34" charset="-128"/>
              </a:defRPr>
            </a:lvl1pPr>
            <a:lvl2pPr marL="536561" indent="-193670">
              <a:lnSpc>
                <a:spcPts val="1600"/>
              </a:lnSpc>
              <a:spcBef>
                <a:spcPts val="0"/>
              </a:spcBef>
              <a:spcAft>
                <a:spcPts val="600"/>
              </a:spcAft>
              <a:buClr>
                <a:schemeClr val="tx1"/>
              </a:buClr>
              <a:buFont typeface="Wingdings" panose="05000000000000000000" pitchFamily="2" charset="2"/>
              <a:buChar char="§"/>
              <a:defRPr lang="en-US" sz="1100" b="0" i="0" baseline="0" smtClean="0">
                <a:solidFill>
                  <a:schemeClr val="tx1"/>
                </a:solidFill>
                <a:effectLst/>
              </a:defRPr>
            </a:lvl2pPr>
            <a:lvl3pPr marL="896916" indent="-176209">
              <a:lnSpc>
                <a:spcPts val="1600"/>
              </a:lnSpc>
              <a:spcBef>
                <a:spcPts val="0"/>
              </a:spcBef>
              <a:spcAft>
                <a:spcPts val="600"/>
              </a:spcAft>
              <a:buClr>
                <a:schemeClr val="tx1"/>
              </a:buClr>
              <a:buFont typeface="Wingdings" panose="05000000000000000000" pitchFamily="2" charset="2"/>
              <a:buChar char="§"/>
              <a:defRPr lang="en-US" sz="1100" b="0" i="0" baseline="0" smtClean="0">
                <a:solidFill>
                  <a:schemeClr val="tx1"/>
                </a:solidFill>
                <a:effectLst/>
              </a:defRPr>
            </a:lvl3pPr>
            <a:lvl4pPr marL="1258857" indent="-185734">
              <a:lnSpc>
                <a:spcPts val="1600"/>
              </a:lnSpc>
              <a:spcBef>
                <a:spcPts val="0"/>
              </a:spcBef>
              <a:spcAft>
                <a:spcPts val="600"/>
              </a:spcAft>
              <a:buClr>
                <a:schemeClr val="tx1"/>
              </a:buClr>
              <a:buFont typeface="Wingdings" panose="05000000000000000000" pitchFamily="2" charset="2"/>
              <a:buChar char="§"/>
              <a:defRPr lang="en-US" sz="1100" b="0" i="0" baseline="0" smtClean="0">
                <a:solidFill>
                  <a:schemeClr val="tx1"/>
                </a:solidFill>
                <a:effectLst/>
              </a:defRPr>
            </a:lvl4pPr>
            <a:lvl5pPr marL="1611273" indent="-176209">
              <a:lnSpc>
                <a:spcPts val="1600"/>
              </a:lnSpc>
              <a:spcBef>
                <a:spcPts val="0"/>
              </a:spcBef>
              <a:spcAft>
                <a:spcPts val="600"/>
              </a:spcAft>
              <a:buClr>
                <a:schemeClr val="tx1"/>
              </a:buClr>
              <a:buFont typeface="Wingdings" panose="05000000000000000000" pitchFamily="2" charset="2"/>
              <a:buChar char="§"/>
              <a:defRPr lang="en-US" sz="1100" b="0" i="0" baseline="0">
                <a:solidFill>
                  <a:schemeClr val="tx1"/>
                </a:solidFill>
                <a:effectLst/>
              </a:defRPr>
            </a:lvl5pPr>
          </a:lstStyle>
          <a:p>
            <a:pPr marL="179384" lvl="0" indent="-179384" eaLnBrk="1" hangingPunct="1">
              <a:lnSpc>
                <a:spcPts val="1300"/>
              </a:lnSpc>
              <a:buClr>
                <a:srgbClr val="005EA8"/>
              </a:buClr>
              <a:buFont typeface="Wingdings" panose="05000000000000000000" pitchFamily="2" charset="2"/>
              <a:buChar char="§"/>
              <a:tabLst>
                <a:tab pos="7980163" algn="l"/>
              </a:tabLst>
            </a:pPr>
            <a:r>
              <a:rPr lang="en-US"/>
              <a:t>First level</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3">
            <a:extLst>
              <a:ext uri="{FF2B5EF4-FFF2-40B4-BE49-F238E27FC236}">
                <a16:creationId xmlns:a16="http://schemas.microsoft.com/office/drawing/2014/main" id="{EDE6B187-F44C-42C4-80D9-67DEBE86834C}"/>
              </a:ext>
            </a:extLst>
          </p:cNvPr>
          <p:cNvSpPr>
            <a:spLocks noGrp="1"/>
          </p:cNvSpPr>
          <p:nvPr>
            <p:ph type="sldNum" sz="quarter" idx="22"/>
          </p:nvPr>
        </p:nvSpPr>
        <p:spPr>
          <a:xfrm>
            <a:off x="11124534" y="6393600"/>
            <a:ext cx="572215" cy="273600"/>
          </a:xfrm>
          <a:prstGeom prst="rect">
            <a:avLst/>
          </a:prstGeom>
        </p:spPr>
        <p:txBody>
          <a:bodyPr/>
          <a:lstStyle/>
          <a:p>
            <a:fld id="{818A276A-867B-42D1-9842-031E5BE7E923}" type="slidenum">
              <a:rPr lang="en-US" smtClean="0"/>
              <a:pPr/>
              <a:t>‹N›</a:t>
            </a:fld>
            <a:endParaRPr lang="en-US"/>
          </a:p>
        </p:txBody>
      </p:sp>
      <p:sp>
        <p:nvSpPr>
          <p:cNvPr id="7" name="Text Placeholder 9">
            <a:extLst>
              <a:ext uri="{FF2B5EF4-FFF2-40B4-BE49-F238E27FC236}">
                <a16:creationId xmlns:a16="http://schemas.microsoft.com/office/drawing/2014/main" id="{B2A7DA80-3B5A-40C0-B40B-D4194A30E0E4}"/>
              </a:ext>
            </a:extLst>
          </p:cNvPr>
          <p:cNvSpPr>
            <a:spLocks noGrp="1"/>
          </p:cNvSpPr>
          <p:nvPr>
            <p:ph type="body" sz="quarter" idx="13"/>
          </p:nvPr>
        </p:nvSpPr>
        <p:spPr>
          <a:xfrm>
            <a:off x="1240117" y="437991"/>
            <a:ext cx="1044292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tIns="0" bIns="0">
            <a:noAutofit/>
          </a:bodyPr>
          <a:lstStyle>
            <a:lvl1pPr marL="0" indent="0">
              <a:buNone/>
              <a:defRPr lang="it-IT" altLang="en-US" sz="1500" b="1" kern="1200" noProof="0" dirty="0" smtClean="0">
                <a:solidFill>
                  <a:schemeClr val="bg1">
                    <a:lumMod val="65000"/>
                  </a:schemeClr>
                </a:solidFill>
                <a:latin typeface="Arial" panose="020B0604020202020204" pitchFamily="34" charset="0"/>
                <a:ea typeface="ＭＳ Ｐゴシック" panose="020B0600070205080204" pitchFamily="34" charset="-128"/>
                <a:cs typeface="Arial" panose="020B0604020202020204" pitchFamily="34" charset="0"/>
              </a:defRPr>
            </a:lvl1pPr>
          </a:lstStyle>
          <a:p>
            <a:pPr lvl="0">
              <a:spcBef>
                <a:spcPct val="0"/>
              </a:spcBef>
            </a:pPr>
            <a:r>
              <a:rPr kumimoji="0" lang="it-IT" altLang="en-US" sz="16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Arial" panose="020B0604020202020204" pitchFamily="34" charset="0"/>
              </a:rPr>
              <a:t>Fare clic per modificare gli stili del testo dello schema</a:t>
            </a:r>
          </a:p>
        </p:txBody>
      </p:sp>
      <p:sp>
        <p:nvSpPr>
          <p:cNvPr id="8" name="Title 2">
            <a:extLst>
              <a:ext uri="{FF2B5EF4-FFF2-40B4-BE49-F238E27FC236}">
                <a16:creationId xmlns:a16="http://schemas.microsoft.com/office/drawing/2014/main" id="{032364AF-8343-4BF9-8481-01E61D8E7F3A}"/>
              </a:ext>
            </a:extLst>
          </p:cNvPr>
          <p:cNvSpPr>
            <a:spLocks noGrp="1"/>
          </p:cNvSpPr>
          <p:nvPr>
            <p:ph type="title"/>
          </p:nvPr>
        </p:nvSpPr>
        <p:spPr>
          <a:xfrm>
            <a:off x="1240117" y="-1"/>
            <a:ext cx="10442925" cy="360000"/>
          </a:xfrm>
          <a:prstGeom prst="rect">
            <a:avLst/>
          </a:prstGeom>
        </p:spPr>
        <p:txBody>
          <a:bodyPr/>
          <a:lstStyle>
            <a:lvl1pPr>
              <a:defRPr lang="it-IT" sz="2000" b="1" kern="1200" cap="none" baseline="0" dirty="0" smtClean="0">
                <a:solidFill>
                  <a:srgbClr val="005EA8"/>
                </a:solidFill>
                <a:latin typeface="Arial" panose="020B0604020202020204" pitchFamily="34" charset="0"/>
                <a:ea typeface="ＭＳ Ｐゴシック" panose="020B0600070205080204" pitchFamily="34" charset="-128"/>
                <a:cs typeface="Arial" panose="020B0604020202020204" pitchFamily="34" charset="0"/>
              </a:defRPr>
            </a:lvl1pPr>
          </a:lstStyle>
          <a:p>
            <a:pPr marL="0" lvl="0" indent="0" algn="l" rtl="0" eaLnBrk="0" fontAlgn="base" hangingPunct="0">
              <a:spcBef>
                <a:spcPct val="0"/>
              </a:spcBef>
              <a:spcAft>
                <a:spcPct val="0"/>
              </a:spcAft>
              <a:buNone/>
            </a:pPr>
            <a:r>
              <a:rPr lang="it-IT"/>
              <a:t>Fare clic per modificare stile</a:t>
            </a:r>
          </a:p>
        </p:txBody>
      </p:sp>
    </p:spTree>
    <p:extLst>
      <p:ext uri="{BB962C8B-B14F-4D97-AF65-F5344CB8AC3E}">
        <p14:creationId xmlns:p14="http://schemas.microsoft.com/office/powerpoint/2010/main" val="164676879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2383494" y="4788377"/>
            <a:ext cx="7296150" cy="565295"/>
          </a:xfrm>
        </p:spPr>
        <p:txBody>
          <a:bodyPr anchor="b"/>
          <a:lstStyle>
            <a:lvl1pPr algn="l">
              <a:defRPr sz="1995" b="1"/>
            </a:lvl1pPr>
          </a:lstStyle>
          <a:p>
            <a:r>
              <a:rPr lang="it-IT"/>
              <a:t>Fare clic per modificare lo stile del titolo</a:t>
            </a:r>
          </a:p>
        </p:txBody>
      </p:sp>
      <p:sp>
        <p:nvSpPr>
          <p:cNvPr id="3" name="Segnaposto immagine 2"/>
          <p:cNvSpPr>
            <a:spLocks noGrp="1"/>
          </p:cNvSpPr>
          <p:nvPr>
            <p:ph type="pic" idx="1"/>
          </p:nvPr>
        </p:nvSpPr>
        <p:spPr>
          <a:xfrm>
            <a:off x="2383494" y="611215"/>
            <a:ext cx="7296150" cy="4104323"/>
          </a:xfrm>
        </p:spPr>
        <p:txBody>
          <a:bodyPr/>
          <a:lstStyle>
            <a:lvl1pPr marL="0" indent="0">
              <a:buNone/>
              <a:defRPr sz="3192"/>
            </a:lvl1pPr>
            <a:lvl2pPr marL="456011" indent="0">
              <a:buNone/>
              <a:defRPr sz="2793"/>
            </a:lvl2pPr>
            <a:lvl3pPr marL="912023" indent="0">
              <a:buNone/>
              <a:defRPr sz="2394"/>
            </a:lvl3pPr>
            <a:lvl4pPr marL="1368034" indent="0">
              <a:buNone/>
              <a:defRPr sz="1995"/>
            </a:lvl4pPr>
            <a:lvl5pPr marL="1824045" indent="0">
              <a:buNone/>
              <a:defRPr sz="1995"/>
            </a:lvl5pPr>
            <a:lvl6pPr marL="2280056" indent="0">
              <a:buNone/>
              <a:defRPr sz="1995"/>
            </a:lvl6pPr>
            <a:lvl7pPr marL="2736068" indent="0">
              <a:buNone/>
              <a:defRPr sz="1995"/>
            </a:lvl7pPr>
            <a:lvl8pPr marL="3192079" indent="0">
              <a:buNone/>
              <a:defRPr sz="1995"/>
            </a:lvl8pPr>
            <a:lvl9pPr marL="3648090" indent="0">
              <a:buNone/>
              <a:defRPr sz="1995"/>
            </a:lvl9pPr>
          </a:lstStyle>
          <a:p>
            <a:endParaRPr lang="it-IT"/>
          </a:p>
        </p:txBody>
      </p:sp>
      <p:sp>
        <p:nvSpPr>
          <p:cNvPr id="4" name="Segnaposto testo 3"/>
          <p:cNvSpPr>
            <a:spLocks noGrp="1"/>
          </p:cNvSpPr>
          <p:nvPr>
            <p:ph type="body" sz="half" idx="2"/>
          </p:nvPr>
        </p:nvSpPr>
        <p:spPr>
          <a:xfrm>
            <a:off x="2383494" y="5353671"/>
            <a:ext cx="7296150" cy="802813"/>
          </a:xfrm>
        </p:spPr>
        <p:txBody>
          <a:bodyPr/>
          <a:lstStyle>
            <a:lvl1pPr marL="0" indent="0">
              <a:buNone/>
              <a:defRPr sz="1396"/>
            </a:lvl1pPr>
            <a:lvl2pPr marL="456011" indent="0">
              <a:buNone/>
              <a:defRPr sz="1197"/>
            </a:lvl2pPr>
            <a:lvl3pPr marL="912023" indent="0">
              <a:buNone/>
              <a:defRPr sz="997"/>
            </a:lvl3pPr>
            <a:lvl4pPr marL="1368034" indent="0">
              <a:buNone/>
              <a:defRPr sz="898"/>
            </a:lvl4pPr>
            <a:lvl5pPr marL="1824045" indent="0">
              <a:buNone/>
              <a:defRPr sz="898"/>
            </a:lvl5pPr>
            <a:lvl6pPr marL="2280056" indent="0">
              <a:buNone/>
              <a:defRPr sz="898"/>
            </a:lvl6pPr>
            <a:lvl7pPr marL="2736068" indent="0">
              <a:buNone/>
              <a:defRPr sz="898"/>
            </a:lvl7pPr>
            <a:lvl8pPr marL="3192079" indent="0">
              <a:buNone/>
              <a:defRPr sz="898"/>
            </a:lvl8pPr>
            <a:lvl9pPr marL="3648090" indent="0">
              <a:buNone/>
              <a:defRPr sz="898"/>
            </a:lvl9pPr>
          </a:lstStyle>
          <a:p>
            <a:pPr lvl="0"/>
            <a:r>
              <a:rPr lang="it-IT"/>
              <a:t>Fare clic per modificare stili del testo dello schema</a:t>
            </a:r>
          </a:p>
        </p:txBody>
      </p:sp>
      <p:sp>
        <p:nvSpPr>
          <p:cNvPr id="5" name="Segnaposto data 4"/>
          <p:cNvSpPr>
            <a:spLocks noGrp="1"/>
          </p:cNvSpPr>
          <p:nvPr>
            <p:ph type="dt" sz="half" idx="10"/>
          </p:nvPr>
        </p:nvSpPr>
        <p:spPr>
          <a:xfrm>
            <a:off x="608012" y="6340167"/>
            <a:ext cx="2837392" cy="364195"/>
          </a:xfrm>
          <a:prstGeom prst="rect">
            <a:avLst/>
          </a:prstGeom>
        </p:spPr>
        <p:txBody>
          <a:bodyPr/>
          <a:lstStyle/>
          <a:p>
            <a:fld id="{5073F72D-90A1-4236-A785-27C3690C5CE8}" type="datetime1">
              <a:rPr lang="it-IT" smtClean="0">
                <a:solidFill>
                  <a:prstClr val="black">
                    <a:tint val="75000"/>
                  </a:prstClr>
                </a:solidFill>
              </a:rPr>
              <a:pPr/>
              <a:t>28/04/2022</a:t>
            </a:fld>
            <a:endParaRPr lang="it-IT">
              <a:solidFill>
                <a:prstClr val="black">
                  <a:tint val="75000"/>
                </a:prstClr>
              </a:solidFill>
            </a:endParaRPr>
          </a:p>
        </p:txBody>
      </p:sp>
      <p:sp>
        <p:nvSpPr>
          <p:cNvPr id="6" name="Segnaposto piè di pagina 5"/>
          <p:cNvSpPr>
            <a:spLocks noGrp="1"/>
          </p:cNvSpPr>
          <p:nvPr>
            <p:ph type="ftr" sz="quarter" idx="11"/>
          </p:nvPr>
        </p:nvSpPr>
        <p:spPr>
          <a:xfrm>
            <a:off x="4154752" y="6340167"/>
            <a:ext cx="3850746" cy="364195"/>
          </a:xfrm>
          <a:prstGeom prst="rect">
            <a:avLst/>
          </a:prstGeom>
        </p:spPr>
        <p:txBody>
          <a:bodyPr/>
          <a:lstStyle/>
          <a:p>
            <a:endParaRPr lang="it-IT">
              <a:solidFill>
                <a:prstClr val="black">
                  <a:tint val="75000"/>
                </a:prstClr>
              </a:solidFill>
            </a:endParaRPr>
          </a:p>
        </p:txBody>
      </p:sp>
      <p:sp>
        <p:nvSpPr>
          <p:cNvPr id="7" name="Segnaposto numero diapositiva 6"/>
          <p:cNvSpPr>
            <a:spLocks noGrp="1"/>
          </p:cNvSpPr>
          <p:nvPr>
            <p:ph type="sldNum" sz="quarter" idx="12"/>
          </p:nvPr>
        </p:nvSpPr>
        <p:spPr/>
        <p:txBody>
          <a:bodyPr/>
          <a:lstStyle/>
          <a:p>
            <a:fld id="{B007B441-5312-499D-93C3-6E37886527FA}"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155471377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a:xfrm>
            <a:off x="608012" y="6340167"/>
            <a:ext cx="2837392" cy="364195"/>
          </a:xfrm>
          <a:prstGeom prst="rect">
            <a:avLst/>
          </a:prstGeom>
        </p:spPr>
        <p:txBody>
          <a:bodyPr/>
          <a:lstStyle/>
          <a:p>
            <a:fld id="{ACC76D00-C98B-4BA3-9FA4-55516E8F6DE6}" type="datetime1">
              <a:rPr lang="it-IT" smtClean="0">
                <a:solidFill>
                  <a:prstClr val="black">
                    <a:tint val="75000"/>
                  </a:prstClr>
                </a:solidFill>
              </a:rPr>
              <a:pPr/>
              <a:t>28/04/2022</a:t>
            </a:fld>
            <a:endParaRPr lang="it-IT">
              <a:solidFill>
                <a:prstClr val="black">
                  <a:tint val="75000"/>
                </a:prstClr>
              </a:solidFill>
            </a:endParaRPr>
          </a:p>
        </p:txBody>
      </p:sp>
      <p:sp>
        <p:nvSpPr>
          <p:cNvPr id="5" name="Segnaposto piè di pagina 4"/>
          <p:cNvSpPr>
            <a:spLocks noGrp="1"/>
          </p:cNvSpPr>
          <p:nvPr>
            <p:ph type="ftr" sz="quarter" idx="11"/>
          </p:nvPr>
        </p:nvSpPr>
        <p:spPr>
          <a:xfrm>
            <a:off x="4154752" y="6340167"/>
            <a:ext cx="3850746" cy="364195"/>
          </a:xfrm>
          <a:prstGeom prst="rect">
            <a:avLst/>
          </a:prstGeom>
        </p:spPr>
        <p:txBody>
          <a:bodyPr/>
          <a:lstStyle/>
          <a:p>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p>
            <a:fld id="{B007B441-5312-499D-93C3-6E37886527FA}"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14772406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8816181" y="273940"/>
            <a:ext cx="2736056" cy="5836626"/>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608012" y="273940"/>
            <a:ext cx="8005498" cy="5836626"/>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a:xfrm>
            <a:off x="608012" y="6340167"/>
            <a:ext cx="2837392" cy="364195"/>
          </a:xfrm>
          <a:prstGeom prst="rect">
            <a:avLst/>
          </a:prstGeom>
        </p:spPr>
        <p:txBody>
          <a:bodyPr/>
          <a:lstStyle/>
          <a:p>
            <a:fld id="{2B6CF803-6BB3-4036-A079-B509F6B23167}" type="datetime1">
              <a:rPr lang="it-IT" smtClean="0">
                <a:solidFill>
                  <a:prstClr val="black">
                    <a:tint val="75000"/>
                  </a:prstClr>
                </a:solidFill>
              </a:rPr>
              <a:pPr/>
              <a:t>28/04/2022</a:t>
            </a:fld>
            <a:endParaRPr lang="it-IT">
              <a:solidFill>
                <a:prstClr val="black">
                  <a:tint val="75000"/>
                </a:prstClr>
              </a:solidFill>
            </a:endParaRPr>
          </a:p>
        </p:txBody>
      </p:sp>
      <p:sp>
        <p:nvSpPr>
          <p:cNvPr id="5" name="Segnaposto piè di pagina 4"/>
          <p:cNvSpPr>
            <a:spLocks noGrp="1"/>
          </p:cNvSpPr>
          <p:nvPr>
            <p:ph type="ftr" sz="quarter" idx="11"/>
          </p:nvPr>
        </p:nvSpPr>
        <p:spPr>
          <a:xfrm>
            <a:off x="4154752" y="6340167"/>
            <a:ext cx="3850746" cy="364195"/>
          </a:xfrm>
          <a:prstGeom prst="rect">
            <a:avLst/>
          </a:prstGeom>
        </p:spPr>
        <p:txBody>
          <a:bodyPr/>
          <a:lstStyle/>
          <a:p>
            <a:endParaRPr lang="it-IT" dirty="0">
              <a:solidFill>
                <a:prstClr val="black">
                  <a:tint val="75000"/>
                </a:prstClr>
              </a:solidFill>
            </a:endParaRPr>
          </a:p>
        </p:txBody>
      </p:sp>
      <p:sp>
        <p:nvSpPr>
          <p:cNvPr id="6" name="Segnaposto numero diapositiva 5"/>
          <p:cNvSpPr>
            <a:spLocks noGrp="1"/>
          </p:cNvSpPr>
          <p:nvPr>
            <p:ph type="sldNum" sz="quarter" idx="12"/>
          </p:nvPr>
        </p:nvSpPr>
        <p:spPr/>
        <p:txBody>
          <a:bodyPr/>
          <a:lstStyle/>
          <a:p>
            <a:fld id="{B007B441-5312-499D-93C3-6E37886527FA}"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298693473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
  <p:cSld name="Título">
    <p:spTree>
      <p:nvGrpSpPr>
        <p:cNvPr id="1" name=""/>
        <p:cNvGrpSpPr/>
        <p:nvPr/>
      </p:nvGrpSpPr>
      <p:grpSpPr>
        <a:xfrm>
          <a:off x="0" y="0"/>
          <a:ext cx="0" cy="0"/>
          <a:chOff x="0" y="0"/>
          <a:chExt cx="0" cy="0"/>
        </a:xfrm>
      </p:grpSpPr>
      <p:sp>
        <p:nvSpPr>
          <p:cNvPr id="11" name="Autor y fecha"/>
          <p:cNvSpPr txBox="1">
            <a:spLocks noGrp="1"/>
          </p:cNvSpPr>
          <p:nvPr>
            <p:ph type="body" sz="quarter" idx="21" hasCustomPrompt="1"/>
          </p:nvPr>
        </p:nvSpPr>
        <p:spPr>
          <a:xfrm>
            <a:off x="599106" y="5914832"/>
            <a:ext cx="10956894" cy="317679"/>
          </a:xfrm>
          <a:prstGeom prst="rect">
            <a:avLst/>
          </a:prstGeom>
        </p:spPr>
        <p:txBody>
          <a:bodyPr lIns="45719" tIns="45719" rIns="45719" bIns="45719"/>
          <a:lstStyle>
            <a:lvl1pPr marL="0" indent="0" defTabSz="411677">
              <a:lnSpc>
                <a:spcPct val="100000"/>
              </a:lnSpc>
              <a:spcBef>
                <a:spcPts val="0"/>
              </a:spcBef>
              <a:buSzTx/>
              <a:buNone/>
              <a:defRPr sz="1795" b="1"/>
            </a:lvl1pPr>
          </a:lstStyle>
          <a:p>
            <a:r>
              <a:t>Autor y fecha</a:t>
            </a:r>
          </a:p>
        </p:txBody>
      </p:sp>
      <p:sp>
        <p:nvSpPr>
          <p:cNvPr id="12" name="Título de presentación"/>
          <p:cNvSpPr txBox="1">
            <a:spLocks noGrp="1"/>
          </p:cNvSpPr>
          <p:nvPr>
            <p:ph type="title" hasCustomPrompt="1"/>
          </p:nvPr>
        </p:nvSpPr>
        <p:spPr>
          <a:xfrm>
            <a:off x="601677" y="1284218"/>
            <a:ext cx="10956894" cy="2318183"/>
          </a:xfrm>
          <a:prstGeom prst="rect">
            <a:avLst/>
          </a:prstGeom>
        </p:spPr>
        <p:txBody>
          <a:bodyPr anchor="b"/>
          <a:lstStyle>
            <a:lvl1pPr>
              <a:defRPr sz="5785" spc="-116"/>
            </a:lvl1pPr>
          </a:lstStyle>
          <a:p>
            <a:r>
              <a:t>Título de presentación</a:t>
            </a:r>
          </a:p>
        </p:txBody>
      </p:sp>
      <p:sp>
        <p:nvSpPr>
          <p:cNvPr id="13" name="Nivel de texto 1…"/>
          <p:cNvSpPr txBox="1">
            <a:spLocks noGrp="1"/>
          </p:cNvSpPr>
          <p:nvPr>
            <p:ph type="body" sz="quarter" idx="1" hasCustomPrompt="1"/>
          </p:nvPr>
        </p:nvSpPr>
        <p:spPr>
          <a:xfrm>
            <a:off x="599107" y="3602399"/>
            <a:ext cx="10956893" cy="950076"/>
          </a:xfrm>
          <a:prstGeom prst="rect">
            <a:avLst/>
          </a:prstGeom>
        </p:spPr>
        <p:txBody>
          <a:bodyPr/>
          <a:lstStyle>
            <a:lvl1pPr marL="0" indent="0" defTabSz="411677">
              <a:lnSpc>
                <a:spcPct val="100000"/>
              </a:lnSpc>
              <a:spcBef>
                <a:spcPts val="0"/>
              </a:spcBef>
              <a:buSzTx/>
              <a:buNone/>
              <a:defRPr sz="2743" b="1"/>
            </a:lvl1pPr>
            <a:lvl2pPr marL="0" indent="228006" defTabSz="411677">
              <a:lnSpc>
                <a:spcPct val="100000"/>
              </a:lnSpc>
              <a:spcBef>
                <a:spcPts val="0"/>
              </a:spcBef>
              <a:buSzTx/>
              <a:buNone/>
              <a:defRPr sz="2743" b="1"/>
            </a:lvl2pPr>
            <a:lvl3pPr marL="0" indent="456011" defTabSz="411677">
              <a:lnSpc>
                <a:spcPct val="100000"/>
              </a:lnSpc>
              <a:spcBef>
                <a:spcPts val="0"/>
              </a:spcBef>
              <a:buSzTx/>
              <a:buNone/>
              <a:defRPr sz="2743" b="1"/>
            </a:lvl3pPr>
            <a:lvl4pPr marL="0" indent="684017" defTabSz="411677">
              <a:lnSpc>
                <a:spcPct val="100000"/>
              </a:lnSpc>
              <a:spcBef>
                <a:spcPts val="0"/>
              </a:spcBef>
              <a:buSzTx/>
              <a:buNone/>
              <a:defRPr sz="2743" b="1"/>
            </a:lvl4pPr>
            <a:lvl5pPr marL="0" indent="912023" defTabSz="411677">
              <a:lnSpc>
                <a:spcPct val="100000"/>
              </a:lnSpc>
              <a:spcBef>
                <a:spcPts val="0"/>
              </a:spcBef>
              <a:buSzTx/>
              <a:buNone/>
              <a:defRPr sz="2743" b="1"/>
            </a:lvl5pPr>
          </a:lstStyle>
          <a:p>
            <a:r>
              <a:t>Subtítulo de presentación</a:t>
            </a:r>
          </a:p>
          <a:p>
            <a:pPr lvl="1"/>
            <a:endParaRPr/>
          </a:p>
          <a:p>
            <a:pPr lvl="2"/>
            <a:endParaRPr/>
          </a:p>
          <a:p>
            <a:pPr lvl="3"/>
            <a:endParaRPr/>
          </a:p>
          <a:p>
            <a:pPr lvl="4"/>
            <a:endParaRPr/>
          </a:p>
        </p:txBody>
      </p:sp>
      <p:sp>
        <p:nvSpPr>
          <p:cNvPr id="14" name="Número de diapositiva"/>
          <p:cNvSpPr txBox="1">
            <a:spLocks noGrp="1"/>
          </p:cNvSpPr>
          <p:nvPr>
            <p:ph type="sldNum" sz="quarter" idx="2"/>
          </p:nvPr>
        </p:nvSpPr>
        <p:spPr>
          <a:prstGeom prst="rect">
            <a:avLst/>
          </a:prstGeom>
        </p:spPr>
        <p:txBody>
          <a:bodyPr/>
          <a:lstStyle/>
          <a:p>
            <a:fld id="{86CB4B4D-7CA3-9044-876B-883B54F8677D}" type="slidenum">
              <a:t>‹N›</a:t>
            </a:fld>
            <a:endParaRPr/>
          </a:p>
        </p:txBody>
      </p:sp>
    </p:spTree>
    <p:extLst>
      <p:ext uri="{BB962C8B-B14F-4D97-AF65-F5344CB8AC3E}">
        <p14:creationId xmlns:p14="http://schemas.microsoft.com/office/powerpoint/2010/main" val="509580055"/>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stile</a:t>
            </a:r>
          </a:p>
        </p:txBody>
      </p:sp>
      <p:sp>
        <p:nvSpPr>
          <p:cNvPr id="3" name="Rectangle 4"/>
          <p:cNvSpPr>
            <a:spLocks noGrp="1" noChangeArrowheads="1"/>
          </p:cNvSpPr>
          <p:nvPr>
            <p:ph type="dt" sz="half" idx="10"/>
          </p:nvPr>
        </p:nvSpPr>
        <p:spPr>
          <a:xfrm>
            <a:off x="2551078" y="6315675"/>
            <a:ext cx="2838723" cy="474663"/>
          </a:xfrm>
          <a:prstGeom prst="rect">
            <a:avLst/>
          </a:prstGeom>
          <a:ln/>
        </p:spPr>
        <p:txBody>
          <a:bodyPr/>
          <a:lstStyle>
            <a:lvl1pPr>
              <a:defRPr/>
            </a:lvl1pPr>
          </a:lstStyle>
          <a:p>
            <a:pPr>
              <a:defRPr/>
            </a:pPr>
            <a:endParaRPr lang="it-IT"/>
          </a:p>
        </p:txBody>
      </p:sp>
      <p:sp>
        <p:nvSpPr>
          <p:cNvPr id="5" name="Rectangle 6"/>
          <p:cNvSpPr>
            <a:spLocks noGrp="1" noChangeArrowheads="1"/>
          </p:cNvSpPr>
          <p:nvPr>
            <p:ph type="sldNum" sz="quarter" idx="12"/>
          </p:nvPr>
        </p:nvSpPr>
        <p:spPr>
          <a:ln/>
        </p:spPr>
        <p:txBody>
          <a:bodyPr/>
          <a:lstStyle>
            <a:lvl1pPr>
              <a:defRPr/>
            </a:lvl1pPr>
          </a:lstStyle>
          <a:p>
            <a:pPr>
              <a:defRPr/>
            </a:pPr>
            <a:fld id="{3D8FB298-E8CB-45D8-B368-8E6CAC3C36E0}" type="slidenum">
              <a:rPr lang="it-IT"/>
              <a:pPr>
                <a:defRPr/>
              </a:pPr>
              <a:t>‹N›</a:t>
            </a:fld>
            <a:endParaRPr lang="it-IT"/>
          </a:p>
        </p:txBody>
      </p:sp>
    </p:spTree>
    <p:extLst>
      <p:ext uri="{BB962C8B-B14F-4D97-AF65-F5344CB8AC3E}">
        <p14:creationId xmlns:p14="http://schemas.microsoft.com/office/powerpoint/2010/main" val="8102218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3_Title with bullets">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39" name="Text Placeholder 38"/>
          <p:cNvSpPr>
            <a:spLocks noGrp="1"/>
          </p:cNvSpPr>
          <p:nvPr>
            <p:ph type="body" sz="quarter" idx="19" hasCustomPrompt="1"/>
          </p:nvPr>
        </p:nvSpPr>
        <p:spPr>
          <a:xfrm>
            <a:off x="463501" y="899989"/>
            <a:ext cx="11188518" cy="5256010"/>
          </a:xfrm>
          <a:prstGeom prst="rect">
            <a:avLst/>
          </a:prstGeom>
        </p:spPr>
        <p:txBody>
          <a:bodyPr wrap="square"/>
          <a:lstStyle>
            <a:lvl1pPr marL="179384" indent="-179384" eaLnBrk="1" hangingPunct="1">
              <a:lnSpc>
                <a:spcPts val="1600"/>
              </a:lnSpc>
              <a:spcBef>
                <a:spcPts val="0"/>
              </a:spcBef>
              <a:spcAft>
                <a:spcPts val="600"/>
              </a:spcAft>
              <a:buClr>
                <a:schemeClr val="tx1"/>
              </a:buClr>
              <a:buFont typeface="Wingdings" panose="05000000000000000000" pitchFamily="2" charset="2"/>
              <a:buChar char="§"/>
              <a:tabLst>
                <a:tab pos="7980163" algn="l"/>
              </a:tabLst>
              <a:defRPr lang="en-US" sz="1100" b="0" i="0" baseline="0" smtClean="0">
                <a:solidFill>
                  <a:schemeClr val="tx1"/>
                </a:solidFill>
                <a:effectLst/>
                <a:latin typeface="Arial" panose="020B0604020202020204" pitchFamily="34" charset="0"/>
                <a:ea typeface="ＭＳ Ｐゴシック" panose="020B0600070205080204" pitchFamily="34" charset="-128"/>
              </a:defRPr>
            </a:lvl1pPr>
            <a:lvl2pPr marL="536561" indent="-193670">
              <a:lnSpc>
                <a:spcPts val="1600"/>
              </a:lnSpc>
              <a:spcBef>
                <a:spcPts val="0"/>
              </a:spcBef>
              <a:spcAft>
                <a:spcPts val="600"/>
              </a:spcAft>
              <a:buClr>
                <a:schemeClr val="tx1"/>
              </a:buClr>
              <a:buFont typeface="Wingdings" panose="05000000000000000000" pitchFamily="2" charset="2"/>
              <a:buChar char="§"/>
              <a:defRPr lang="en-US" sz="1100" b="0" i="0" baseline="0" smtClean="0">
                <a:solidFill>
                  <a:schemeClr val="tx1"/>
                </a:solidFill>
                <a:effectLst/>
              </a:defRPr>
            </a:lvl2pPr>
            <a:lvl3pPr marL="896916" indent="-176209">
              <a:lnSpc>
                <a:spcPts val="1600"/>
              </a:lnSpc>
              <a:spcBef>
                <a:spcPts val="0"/>
              </a:spcBef>
              <a:spcAft>
                <a:spcPts val="600"/>
              </a:spcAft>
              <a:buClr>
                <a:schemeClr val="tx1"/>
              </a:buClr>
              <a:buFont typeface="Wingdings" panose="05000000000000000000" pitchFamily="2" charset="2"/>
              <a:buChar char="§"/>
              <a:defRPr lang="en-US" sz="1100" b="0" i="0" baseline="0" smtClean="0">
                <a:solidFill>
                  <a:schemeClr val="tx1"/>
                </a:solidFill>
                <a:effectLst/>
              </a:defRPr>
            </a:lvl3pPr>
            <a:lvl4pPr marL="1258857" indent="-185734">
              <a:lnSpc>
                <a:spcPts val="1600"/>
              </a:lnSpc>
              <a:spcBef>
                <a:spcPts val="0"/>
              </a:spcBef>
              <a:spcAft>
                <a:spcPts val="600"/>
              </a:spcAft>
              <a:buClr>
                <a:schemeClr val="tx1"/>
              </a:buClr>
              <a:buFont typeface="Wingdings" panose="05000000000000000000" pitchFamily="2" charset="2"/>
              <a:buChar char="§"/>
              <a:defRPr lang="en-US" sz="1100" b="0" i="0" baseline="0" smtClean="0">
                <a:solidFill>
                  <a:schemeClr val="tx1"/>
                </a:solidFill>
                <a:effectLst/>
              </a:defRPr>
            </a:lvl4pPr>
            <a:lvl5pPr marL="1611273" indent="-176209">
              <a:lnSpc>
                <a:spcPts val="1600"/>
              </a:lnSpc>
              <a:spcBef>
                <a:spcPts val="0"/>
              </a:spcBef>
              <a:spcAft>
                <a:spcPts val="600"/>
              </a:spcAft>
              <a:buClr>
                <a:schemeClr val="tx1"/>
              </a:buClr>
              <a:buFont typeface="Wingdings" panose="05000000000000000000" pitchFamily="2" charset="2"/>
              <a:buChar char="§"/>
              <a:defRPr lang="en-US" sz="1100" b="0" i="0" baseline="0">
                <a:solidFill>
                  <a:schemeClr val="tx1"/>
                </a:solidFill>
                <a:effectLst/>
              </a:defRPr>
            </a:lvl5pPr>
          </a:lstStyle>
          <a:p>
            <a:pPr marL="179384" lvl="0" indent="-179384" eaLnBrk="1" hangingPunct="1">
              <a:lnSpc>
                <a:spcPts val="1300"/>
              </a:lnSpc>
              <a:buClr>
                <a:srgbClr val="005EA8"/>
              </a:buClr>
              <a:buFont typeface="Wingdings" panose="05000000000000000000" pitchFamily="2" charset="2"/>
              <a:buChar char="§"/>
              <a:tabLst>
                <a:tab pos="7980163" algn="l"/>
              </a:tabLst>
            </a:pPr>
            <a:r>
              <a:rPr lang="en-US"/>
              <a:t>First level</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3">
            <a:extLst>
              <a:ext uri="{FF2B5EF4-FFF2-40B4-BE49-F238E27FC236}">
                <a16:creationId xmlns:a16="http://schemas.microsoft.com/office/drawing/2014/main" id="{EDE6B187-F44C-42C4-80D9-67DEBE86834C}"/>
              </a:ext>
            </a:extLst>
          </p:cNvPr>
          <p:cNvSpPr>
            <a:spLocks noGrp="1"/>
          </p:cNvSpPr>
          <p:nvPr>
            <p:ph type="sldNum" sz="quarter" idx="22"/>
          </p:nvPr>
        </p:nvSpPr>
        <p:spPr>
          <a:xfrm>
            <a:off x="11124534" y="6393600"/>
            <a:ext cx="572215" cy="273600"/>
          </a:xfrm>
          <a:prstGeom prst="rect">
            <a:avLst/>
          </a:prstGeom>
        </p:spPr>
        <p:txBody>
          <a:bodyPr/>
          <a:lstStyle/>
          <a:p>
            <a:fld id="{818A276A-867B-42D1-9842-031E5BE7E923}" type="slidenum">
              <a:rPr lang="en-US" smtClean="0"/>
              <a:pPr/>
              <a:t>‹N›</a:t>
            </a:fld>
            <a:endParaRPr lang="en-US"/>
          </a:p>
        </p:txBody>
      </p:sp>
      <p:sp>
        <p:nvSpPr>
          <p:cNvPr id="8" name="Title 2">
            <a:extLst>
              <a:ext uri="{FF2B5EF4-FFF2-40B4-BE49-F238E27FC236}">
                <a16:creationId xmlns:a16="http://schemas.microsoft.com/office/drawing/2014/main" id="{032364AF-8343-4BF9-8481-01E61D8E7F3A}"/>
              </a:ext>
            </a:extLst>
          </p:cNvPr>
          <p:cNvSpPr>
            <a:spLocks noGrp="1"/>
          </p:cNvSpPr>
          <p:nvPr>
            <p:ph type="title"/>
          </p:nvPr>
        </p:nvSpPr>
        <p:spPr>
          <a:xfrm>
            <a:off x="1240117" y="-1"/>
            <a:ext cx="10442925" cy="360000"/>
          </a:xfrm>
          <a:prstGeom prst="rect">
            <a:avLst/>
          </a:prstGeom>
        </p:spPr>
        <p:txBody>
          <a:bodyPr/>
          <a:lstStyle>
            <a:lvl1pPr>
              <a:defRPr lang="it-IT" sz="2000" b="1" kern="1200" cap="none" baseline="0" dirty="0" smtClean="0">
                <a:solidFill>
                  <a:srgbClr val="005EA8"/>
                </a:solidFill>
                <a:latin typeface="Arial" panose="020B0604020202020204" pitchFamily="34" charset="0"/>
                <a:ea typeface="ＭＳ Ｐゴシック" panose="020B0600070205080204" pitchFamily="34" charset="-128"/>
                <a:cs typeface="Arial" panose="020B0604020202020204" pitchFamily="34" charset="0"/>
              </a:defRPr>
            </a:lvl1pPr>
          </a:lstStyle>
          <a:p>
            <a:pPr marL="0" lvl="0" indent="0" algn="l" rtl="0" eaLnBrk="0" fontAlgn="base" hangingPunct="0">
              <a:spcBef>
                <a:spcPct val="0"/>
              </a:spcBef>
              <a:spcAft>
                <a:spcPct val="0"/>
              </a:spcAft>
              <a:buNone/>
            </a:pPr>
            <a:r>
              <a:rPr lang="en-US"/>
              <a:t>Click to edit Master title style</a:t>
            </a:r>
            <a:endParaRPr lang="it-IT"/>
          </a:p>
        </p:txBody>
      </p:sp>
      <p:sp>
        <p:nvSpPr>
          <p:cNvPr id="9" name="Text Placeholder 5">
            <a:extLst>
              <a:ext uri="{FF2B5EF4-FFF2-40B4-BE49-F238E27FC236}">
                <a16:creationId xmlns:a16="http://schemas.microsoft.com/office/drawing/2014/main" id="{BF2F49C3-65BB-445D-A6D6-ACFF7AB38730}"/>
              </a:ext>
            </a:extLst>
          </p:cNvPr>
          <p:cNvSpPr>
            <a:spLocks noGrp="1"/>
          </p:cNvSpPr>
          <p:nvPr>
            <p:ph type="body" sz="quarter" idx="23"/>
          </p:nvPr>
        </p:nvSpPr>
        <p:spPr>
          <a:xfrm>
            <a:off x="1242000" y="439200"/>
            <a:ext cx="10443600" cy="244800"/>
          </a:xfrm>
          <a:prstGeom prst="rect">
            <a:avLst/>
          </a:prstGeom>
        </p:spPr>
        <p:txBody>
          <a:bodyPr tIns="0" bIns="0"/>
          <a:lstStyle>
            <a:lvl1pPr marL="0" indent="0">
              <a:buNone/>
              <a:defRPr lang="en-US" altLang="en-US" sz="1400" b="1" kern="1200" noProof="0" dirty="0" smtClean="0">
                <a:solidFill>
                  <a:srgbClr val="5C5C5C"/>
                </a:solidFill>
                <a:latin typeface="Arial" panose="020B0604020202020204" pitchFamily="34" charset="0"/>
                <a:ea typeface="Verdana" panose="020B0604030504040204" pitchFamily="34" charset="0"/>
                <a:cs typeface="Arial" panose="020B0604020202020204" pitchFamily="34" charset="0"/>
              </a:defRPr>
            </a:lvl1pPr>
          </a:lstStyle>
          <a:p>
            <a:pPr lvl="0"/>
            <a:r>
              <a:rPr lang="en-US"/>
              <a:t>Click to edit Master text styles</a:t>
            </a:r>
          </a:p>
        </p:txBody>
      </p:sp>
    </p:spTree>
    <p:extLst>
      <p:ext uri="{BB962C8B-B14F-4D97-AF65-F5344CB8AC3E}">
        <p14:creationId xmlns:p14="http://schemas.microsoft.com/office/powerpoint/2010/main" val="3720704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_Title with bullets">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39" name="Text Placeholder 38"/>
          <p:cNvSpPr>
            <a:spLocks noGrp="1"/>
          </p:cNvSpPr>
          <p:nvPr>
            <p:ph type="body" sz="quarter" idx="19" hasCustomPrompt="1"/>
          </p:nvPr>
        </p:nvSpPr>
        <p:spPr>
          <a:xfrm>
            <a:off x="463501" y="899989"/>
            <a:ext cx="11188518" cy="5256010"/>
          </a:xfrm>
          <a:prstGeom prst="rect">
            <a:avLst/>
          </a:prstGeom>
        </p:spPr>
        <p:txBody>
          <a:bodyPr wrap="square"/>
          <a:lstStyle>
            <a:lvl1pPr marL="179384" indent="-179384" eaLnBrk="1" hangingPunct="1">
              <a:lnSpc>
                <a:spcPts val="1600"/>
              </a:lnSpc>
              <a:spcBef>
                <a:spcPts val="0"/>
              </a:spcBef>
              <a:spcAft>
                <a:spcPts val="600"/>
              </a:spcAft>
              <a:buClr>
                <a:schemeClr val="tx1"/>
              </a:buClr>
              <a:buFont typeface="Wingdings" panose="05000000000000000000" pitchFamily="2" charset="2"/>
              <a:buChar char="§"/>
              <a:tabLst>
                <a:tab pos="7980163" algn="l"/>
              </a:tabLst>
              <a:defRPr lang="en-US" sz="1100" b="0" i="0" baseline="0" smtClean="0">
                <a:solidFill>
                  <a:schemeClr val="tx1"/>
                </a:solidFill>
                <a:effectLst/>
                <a:latin typeface="Arial" panose="020B0604020202020204" pitchFamily="34" charset="0"/>
                <a:ea typeface="ＭＳ Ｐゴシック" panose="020B0600070205080204" pitchFamily="34" charset="-128"/>
              </a:defRPr>
            </a:lvl1pPr>
            <a:lvl2pPr marL="536561" indent="-193670">
              <a:lnSpc>
                <a:spcPts val="1600"/>
              </a:lnSpc>
              <a:spcBef>
                <a:spcPts val="0"/>
              </a:spcBef>
              <a:spcAft>
                <a:spcPts val="600"/>
              </a:spcAft>
              <a:buClr>
                <a:schemeClr val="tx1"/>
              </a:buClr>
              <a:buFont typeface="Wingdings" panose="05000000000000000000" pitchFamily="2" charset="2"/>
              <a:buChar char="§"/>
              <a:defRPr lang="en-US" sz="1100" b="0" i="0" baseline="0" smtClean="0">
                <a:solidFill>
                  <a:schemeClr val="tx1"/>
                </a:solidFill>
                <a:effectLst/>
              </a:defRPr>
            </a:lvl2pPr>
            <a:lvl3pPr marL="896916" indent="-176209">
              <a:lnSpc>
                <a:spcPts val="1600"/>
              </a:lnSpc>
              <a:spcBef>
                <a:spcPts val="0"/>
              </a:spcBef>
              <a:spcAft>
                <a:spcPts val="600"/>
              </a:spcAft>
              <a:buClr>
                <a:schemeClr val="tx1"/>
              </a:buClr>
              <a:buFont typeface="Wingdings" panose="05000000000000000000" pitchFamily="2" charset="2"/>
              <a:buChar char="§"/>
              <a:defRPr lang="en-US" sz="1100" b="0" i="0" baseline="0" smtClean="0">
                <a:solidFill>
                  <a:schemeClr val="tx1"/>
                </a:solidFill>
                <a:effectLst/>
              </a:defRPr>
            </a:lvl3pPr>
            <a:lvl4pPr marL="1258857" indent="-185734">
              <a:lnSpc>
                <a:spcPts val="1600"/>
              </a:lnSpc>
              <a:spcBef>
                <a:spcPts val="0"/>
              </a:spcBef>
              <a:spcAft>
                <a:spcPts val="600"/>
              </a:spcAft>
              <a:buClr>
                <a:schemeClr val="tx1"/>
              </a:buClr>
              <a:buFont typeface="Wingdings" panose="05000000000000000000" pitchFamily="2" charset="2"/>
              <a:buChar char="§"/>
              <a:defRPr lang="en-US" sz="1100" b="0" i="0" baseline="0" smtClean="0">
                <a:solidFill>
                  <a:schemeClr val="tx1"/>
                </a:solidFill>
                <a:effectLst/>
              </a:defRPr>
            </a:lvl4pPr>
            <a:lvl5pPr marL="1611273" indent="-176209">
              <a:lnSpc>
                <a:spcPts val="1600"/>
              </a:lnSpc>
              <a:spcBef>
                <a:spcPts val="0"/>
              </a:spcBef>
              <a:spcAft>
                <a:spcPts val="600"/>
              </a:spcAft>
              <a:buClr>
                <a:schemeClr val="tx1"/>
              </a:buClr>
              <a:buFont typeface="Wingdings" panose="05000000000000000000" pitchFamily="2" charset="2"/>
              <a:buChar char="§"/>
              <a:defRPr lang="en-US" sz="1100" b="0" i="0" baseline="0">
                <a:solidFill>
                  <a:schemeClr val="tx1"/>
                </a:solidFill>
                <a:effectLst/>
              </a:defRPr>
            </a:lvl5pPr>
          </a:lstStyle>
          <a:p>
            <a:pPr marL="179384" lvl="0" indent="-179384" eaLnBrk="1" hangingPunct="1">
              <a:lnSpc>
                <a:spcPts val="1300"/>
              </a:lnSpc>
              <a:buClr>
                <a:srgbClr val="005EA8"/>
              </a:buClr>
              <a:buFont typeface="Wingdings" panose="05000000000000000000" pitchFamily="2" charset="2"/>
              <a:buChar char="§"/>
              <a:tabLst>
                <a:tab pos="7980163" algn="l"/>
              </a:tabLst>
            </a:pPr>
            <a:r>
              <a:rPr lang="en-US"/>
              <a:t>First level</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3">
            <a:extLst>
              <a:ext uri="{FF2B5EF4-FFF2-40B4-BE49-F238E27FC236}">
                <a16:creationId xmlns:a16="http://schemas.microsoft.com/office/drawing/2014/main" id="{EDE6B187-F44C-42C4-80D9-67DEBE86834C}"/>
              </a:ext>
            </a:extLst>
          </p:cNvPr>
          <p:cNvSpPr>
            <a:spLocks noGrp="1"/>
          </p:cNvSpPr>
          <p:nvPr>
            <p:ph type="sldNum" sz="quarter" idx="22"/>
          </p:nvPr>
        </p:nvSpPr>
        <p:spPr>
          <a:xfrm>
            <a:off x="11124534" y="6393600"/>
            <a:ext cx="572215" cy="273600"/>
          </a:xfrm>
          <a:prstGeom prst="rect">
            <a:avLst/>
          </a:prstGeom>
        </p:spPr>
        <p:txBody>
          <a:bodyPr/>
          <a:lstStyle/>
          <a:p>
            <a:fld id="{818A276A-867B-42D1-9842-031E5BE7E923}" type="slidenum">
              <a:rPr lang="en-US" smtClean="0"/>
              <a:pPr/>
              <a:t>‹N›</a:t>
            </a:fld>
            <a:endParaRPr lang="en-US"/>
          </a:p>
        </p:txBody>
      </p:sp>
      <p:sp>
        <p:nvSpPr>
          <p:cNvPr id="8" name="Title 2">
            <a:extLst>
              <a:ext uri="{FF2B5EF4-FFF2-40B4-BE49-F238E27FC236}">
                <a16:creationId xmlns:a16="http://schemas.microsoft.com/office/drawing/2014/main" id="{032364AF-8343-4BF9-8481-01E61D8E7F3A}"/>
              </a:ext>
            </a:extLst>
          </p:cNvPr>
          <p:cNvSpPr>
            <a:spLocks noGrp="1"/>
          </p:cNvSpPr>
          <p:nvPr>
            <p:ph type="title"/>
          </p:nvPr>
        </p:nvSpPr>
        <p:spPr>
          <a:xfrm>
            <a:off x="1240117" y="-1"/>
            <a:ext cx="10442925" cy="360000"/>
          </a:xfrm>
          <a:prstGeom prst="rect">
            <a:avLst/>
          </a:prstGeom>
        </p:spPr>
        <p:txBody>
          <a:bodyPr/>
          <a:lstStyle>
            <a:lvl1pPr>
              <a:defRPr lang="it-IT" sz="2000" b="1" kern="1200" cap="none" baseline="0" dirty="0" smtClean="0">
                <a:solidFill>
                  <a:srgbClr val="005EA8"/>
                </a:solidFill>
                <a:latin typeface="Arial" panose="020B0604020202020204" pitchFamily="34" charset="0"/>
                <a:ea typeface="ＭＳ Ｐゴシック" panose="020B0600070205080204" pitchFamily="34" charset="-128"/>
                <a:cs typeface="Arial" panose="020B0604020202020204" pitchFamily="34" charset="0"/>
              </a:defRPr>
            </a:lvl1pPr>
          </a:lstStyle>
          <a:p>
            <a:pPr marL="0" lvl="0" indent="0" algn="l" rtl="0" eaLnBrk="0" fontAlgn="base" hangingPunct="0">
              <a:spcBef>
                <a:spcPct val="0"/>
              </a:spcBef>
              <a:spcAft>
                <a:spcPct val="0"/>
              </a:spcAft>
              <a:buNone/>
            </a:pPr>
            <a:r>
              <a:rPr lang="en-US"/>
              <a:t>Click to edit Master title style</a:t>
            </a:r>
            <a:endParaRPr lang="it-IT"/>
          </a:p>
        </p:txBody>
      </p:sp>
      <p:sp>
        <p:nvSpPr>
          <p:cNvPr id="9" name="Text Placeholder 5">
            <a:extLst>
              <a:ext uri="{FF2B5EF4-FFF2-40B4-BE49-F238E27FC236}">
                <a16:creationId xmlns:a16="http://schemas.microsoft.com/office/drawing/2014/main" id="{BF2F49C3-65BB-445D-A6D6-ACFF7AB38730}"/>
              </a:ext>
            </a:extLst>
          </p:cNvPr>
          <p:cNvSpPr>
            <a:spLocks noGrp="1"/>
          </p:cNvSpPr>
          <p:nvPr>
            <p:ph type="body" sz="quarter" idx="23"/>
          </p:nvPr>
        </p:nvSpPr>
        <p:spPr>
          <a:xfrm>
            <a:off x="1242000" y="432476"/>
            <a:ext cx="10443600" cy="244800"/>
          </a:xfrm>
          <a:prstGeom prst="rect">
            <a:avLst/>
          </a:prstGeom>
        </p:spPr>
        <p:txBody>
          <a:bodyPr tIns="0" bIns="0"/>
          <a:lstStyle>
            <a:lvl1pPr marL="0" indent="0">
              <a:buNone/>
              <a:defRPr lang="en-US" altLang="en-US" sz="1400" b="1" kern="1200" noProof="0" dirty="0" smtClean="0">
                <a:solidFill>
                  <a:srgbClr val="5C5C5C"/>
                </a:solidFill>
                <a:latin typeface="Arial" panose="020B0604020202020204" pitchFamily="34" charset="0"/>
                <a:ea typeface="Verdana" panose="020B0604030504040204" pitchFamily="34" charset="0"/>
                <a:cs typeface="Arial" panose="020B0604020202020204" pitchFamily="34" charset="0"/>
              </a:defRPr>
            </a:lvl1pPr>
          </a:lstStyle>
          <a:p>
            <a:pPr lvl="0"/>
            <a:r>
              <a:rPr lang="en-US"/>
              <a:t>Click to edit Master text styles</a:t>
            </a:r>
          </a:p>
        </p:txBody>
      </p:sp>
    </p:spTree>
    <p:extLst>
      <p:ext uri="{BB962C8B-B14F-4D97-AF65-F5344CB8AC3E}">
        <p14:creationId xmlns:p14="http://schemas.microsoft.com/office/powerpoint/2010/main" val="938386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912019" y="2125004"/>
            <a:ext cx="10336213" cy="1466282"/>
          </a:xfrm>
        </p:spPr>
        <p:txBody>
          <a:bodyPr/>
          <a:lstStyle/>
          <a:p>
            <a:r>
              <a:rPr lang="it-IT"/>
              <a:t>Fare clic per modificare lo stile del titolo</a:t>
            </a:r>
          </a:p>
        </p:txBody>
      </p:sp>
      <p:sp>
        <p:nvSpPr>
          <p:cNvPr id="3" name="Sottotitolo 2"/>
          <p:cNvSpPr>
            <a:spLocks noGrp="1"/>
          </p:cNvSpPr>
          <p:nvPr>
            <p:ph type="subTitle" idx="1"/>
          </p:nvPr>
        </p:nvSpPr>
        <p:spPr>
          <a:xfrm>
            <a:off x="1824038" y="3876305"/>
            <a:ext cx="8512175" cy="1748137"/>
          </a:xfrm>
        </p:spPr>
        <p:txBody>
          <a:bodyPr/>
          <a:lstStyle>
            <a:lvl1pPr marL="0" indent="0" algn="ctr">
              <a:buNone/>
              <a:defRPr>
                <a:solidFill>
                  <a:schemeClr val="tx1">
                    <a:tint val="75000"/>
                  </a:schemeClr>
                </a:solidFill>
              </a:defRPr>
            </a:lvl1pPr>
            <a:lvl2pPr marL="456011" indent="0" algn="ctr">
              <a:buNone/>
              <a:defRPr>
                <a:solidFill>
                  <a:schemeClr val="tx1">
                    <a:tint val="75000"/>
                  </a:schemeClr>
                </a:solidFill>
              </a:defRPr>
            </a:lvl2pPr>
            <a:lvl3pPr marL="912023" indent="0" algn="ctr">
              <a:buNone/>
              <a:defRPr>
                <a:solidFill>
                  <a:schemeClr val="tx1">
                    <a:tint val="75000"/>
                  </a:schemeClr>
                </a:solidFill>
              </a:defRPr>
            </a:lvl3pPr>
            <a:lvl4pPr marL="1368034" indent="0" algn="ctr">
              <a:buNone/>
              <a:defRPr>
                <a:solidFill>
                  <a:schemeClr val="tx1">
                    <a:tint val="75000"/>
                  </a:schemeClr>
                </a:solidFill>
              </a:defRPr>
            </a:lvl4pPr>
            <a:lvl5pPr marL="1824045" indent="0" algn="ctr">
              <a:buNone/>
              <a:defRPr>
                <a:solidFill>
                  <a:schemeClr val="tx1">
                    <a:tint val="75000"/>
                  </a:schemeClr>
                </a:solidFill>
              </a:defRPr>
            </a:lvl5pPr>
            <a:lvl6pPr marL="2280056" indent="0" algn="ctr">
              <a:buNone/>
              <a:defRPr>
                <a:solidFill>
                  <a:schemeClr val="tx1">
                    <a:tint val="75000"/>
                  </a:schemeClr>
                </a:solidFill>
              </a:defRPr>
            </a:lvl6pPr>
            <a:lvl7pPr marL="2736068" indent="0" algn="ctr">
              <a:buNone/>
              <a:defRPr>
                <a:solidFill>
                  <a:schemeClr val="tx1">
                    <a:tint val="75000"/>
                  </a:schemeClr>
                </a:solidFill>
              </a:defRPr>
            </a:lvl7pPr>
            <a:lvl8pPr marL="3192079" indent="0" algn="ctr">
              <a:buNone/>
              <a:defRPr>
                <a:solidFill>
                  <a:schemeClr val="tx1">
                    <a:tint val="75000"/>
                  </a:schemeClr>
                </a:solidFill>
              </a:defRPr>
            </a:lvl8pPr>
            <a:lvl9pPr marL="3648090" indent="0" algn="ctr">
              <a:buNone/>
              <a:defRPr>
                <a:solidFill>
                  <a:schemeClr val="tx1">
                    <a:tint val="75000"/>
                  </a:schemeClr>
                </a:solidFill>
              </a:defRPr>
            </a:lvl9pPr>
          </a:lstStyle>
          <a:p>
            <a:r>
              <a:rPr lang="it-IT"/>
              <a:t>Fare clic per modificare lo stile del sottotitolo dello schema</a:t>
            </a:r>
          </a:p>
        </p:txBody>
      </p:sp>
      <p:sp>
        <p:nvSpPr>
          <p:cNvPr id="4" name="Segnaposto data 3"/>
          <p:cNvSpPr>
            <a:spLocks noGrp="1"/>
          </p:cNvSpPr>
          <p:nvPr>
            <p:ph type="dt" sz="half" idx="10"/>
          </p:nvPr>
        </p:nvSpPr>
        <p:spPr/>
        <p:txBody>
          <a:bodyPr/>
          <a:lstStyle/>
          <a:p>
            <a:fld id="{1B049AFC-4CC9-4DDA-9784-5B2118CD3983}" type="datetime1">
              <a:rPr lang="it-IT" smtClean="0">
                <a:solidFill>
                  <a:prstClr val="black">
                    <a:tint val="75000"/>
                  </a:prstClr>
                </a:solidFill>
              </a:rPr>
              <a:pPr/>
              <a:t>28/04/2022</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p>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p>
            <a:fld id="{B007B441-5312-499D-93C3-6E37886527FA}"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24744076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4F1A40C6-D7AE-43C4-A3EB-6DD6EADE9049}" type="datetime1">
              <a:rPr lang="it-IT" smtClean="0">
                <a:solidFill>
                  <a:prstClr val="black">
                    <a:tint val="75000"/>
                  </a:prstClr>
                </a:solidFill>
              </a:rPr>
              <a:pPr/>
              <a:t>28/04/2022</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p>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p>
            <a:fld id="{B007B441-5312-499D-93C3-6E37886527FA}"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40595694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13" Type="http://schemas.openxmlformats.org/officeDocument/2006/relationships/theme" Target="../theme/theme2.xml"/><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slideLayout" Target="../slideLayouts/slideLayout19.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theme" Target="../theme/theme3.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slideLayout" Target="../slideLayouts/slideLayout31.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5" Type="http://schemas.openxmlformats.org/officeDocument/2006/relationships/image" Target="../media/image5.jpeg"/><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 Id="rId14" Type="http://schemas.openxmlformats.org/officeDocument/2006/relationships/image" Target="../media/image4.jpe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9.xml"/><Relationship Id="rId13" Type="http://schemas.openxmlformats.org/officeDocument/2006/relationships/theme" Target="../theme/theme4.xml"/><Relationship Id="rId3" Type="http://schemas.openxmlformats.org/officeDocument/2006/relationships/slideLayout" Target="../slideLayouts/slideLayout34.xml"/><Relationship Id="rId7" Type="http://schemas.openxmlformats.org/officeDocument/2006/relationships/slideLayout" Target="../slideLayouts/slideLayout38.xml"/><Relationship Id="rId12" Type="http://schemas.openxmlformats.org/officeDocument/2006/relationships/slideLayout" Target="../slideLayouts/slideLayout43.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5" Type="http://schemas.openxmlformats.org/officeDocument/2006/relationships/slideLayout" Target="../slideLayouts/slideLayout36.xml"/><Relationship Id="rId15" Type="http://schemas.openxmlformats.org/officeDocument/2006/relationships/image" Target="../media/image7.jpeg"/><Relationship Id="rId10" Type="http://schemas.openxmlformats.org/officeDocument/2006/relationships/slideLayout" Target="../slideLayouts/slideLayout41.xml"/><Relationship Id="rId4" Type="http://schemas.openxmlformats.org/officeDocument/2006/relationships/slideLayout" Target="../slideLayouts/slideLayout35.xml"/><Relationship Id="rId9" Type="http://schemas.openxmlformats.org/officeDocument/2006/relationships/slideLayout" Target="../slideLayouts/slideLayout40.xml"/><Relationship Id="rId14" Type="http://schemas.openxmlformats.org/officeDocument/2006/relationships/image" Target="../media/image6.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9">
            <a:lum/>
          </a:blip>
          <a:srcRect/>
          <a:stretch>
            <a:fillRect/>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a:xfrm>
            <a:off x="11120685" y="6393600"/>
            <a:ext cx="572215" cy="273600"/>
          </a:xfrm>
          <a:prstGeom prst="rect">
            <a:avLst/>
          </a:prstGeom>
        </p:spPr>
        <p:txBody>
          <a:bodyPr vert="horz" lIns="91440" tIns="45720" rIns="91440" bIns="45720" rtlCol="0" anchor="ctr"/>
          <a:lstStyle>
            <a:lvl1pPr algn="r">
              <a:defRPr sz="1200" b="1">
                <a:solidFill>
                  <a:srgbClr val="005EA8"/>
                </a:solidFill>
                <a:latin typeface="Arial" panose="020B0604020202020204" pitchFamily="34" charset="0"/>
                <a:cs typeface="Arial" panose="020B0604020202020204" pitchFamily="34" charset="0"/>
              </a:defRPr>
            </a:lvl1pPr>
          </a:lstStyle>
          <a:p>
            <a:fld id="{818A276A-867B-42D1-9842-031E5BE7E923}" type="slidenum">
              <a:rPr lang="en-US" smtClean="0"/>
              <a:pPr/>
              <a:t>‹N›</a:t>
            </a:fld>
            <a:endParaRPr lang="en-US"/>
          </a:p>
        </p:txBody>
      </p:sp>
    </p:spTree>
    <p:extLst>
      <p:ext uri="{BB962C8B-B14F-4D97-AF65-F5344CB8AC3E}">
        <p14:creationId xmlns:p14="http://schemas.microsoft.com/office/powerpoint/2010/main" val="3585596151"/>
      </p:ext>
    </p:extLst>
  </p:cSld>
  <p:clrMap bg1="lt1" tx1="dk1" bg2="lt2" tx2="dk2" accent1="accent1" accent2="accent2" accent3="accent3" accent4="accent4" accent5="accent5" accent6="accent6" hlink="hlink" folHlink="folHlink"/>
  <p:sldLayoutIdLst>
    <p:sldLayoutId id="2147483764" r:id="rId1"/>
    <p:sldLayoutId id="2147483765" r:id="rId2"/>
    <p:sldLayoutId id="2147483766" r:id="rId3"/>
    <p:sldLayoutId id="2147483771" r:id="rId4"/>
    <p:sldLayoutId id="2147483772" r:id="rId5"/>
    <p:sldLayoutId id="2147483775" r:id="rId6"/>
    <p:sldLayoutId id="2147483776" r:id="rId7"/>
  </p:sldLayoutIdLst>
  <p:hf hdr="0" dt="0"/>
  <p:txStyles>
    <p:titleStyle>
      <a:lvl1pPr marL="0" marR="0" indent="0" algn="l" defTabSz="914377" rtl="0" eaLnBrk="1" fontAlgn="base" latinLnBrk="0" hangingPunct="1">
        <a:lnSpc>
          <a:spcPct val="100000"/>
        </a:lnSpc>
        <a:spcBef>
          <a:spcPct val="0"/>
        </a:spcBef>
        <a:spcAft>
          <a:spcPct val="0"/>
        </a:spcAft>
        <a:buClrTx/>
        <a:buSzTx/>
        <a:buFontTx/>
        <a:buNone/>
        <a:tabLst/>
        <a:defRPr lang="it-IT" altLang="it-IT" sz="2600" b="1" kern="0" dirty="0" smtClean="0">
          <a:solidFill>
            <a:srgbClr val="005EA8"/>
          </a:solidFill>
          <a:latin typeface="Arial" panose="020B0604020202020204" pitchFamily="34" charset="0"/>
          <a:ea typeface="ＭＳ Ｐゴシック" panose="020B0600070205080204" pitchFamily="34" charset="-128"/>
          <a:cs typeface="ＭＳ Ｐゴシック" pitchFamily="-112" charset="-128"/>
        </a:defRPr>
      </a:lvl1pPr>
      <a:lvl2pPr algn="ctr" rtl="0" eaLnBrk="0" fontAlgn="base" hangingPunct="0">
        <a:spcBef>
          <a:spcPct val="0"/>
        </a:spcBef>
        <a:spcAft>
          <a:spcPct val="0"/>
        </a:spcAft>
        <a:defRPr sz="4400">
          <a:solidFill>
            <a:schemeClr val="tx2"/>
          </a:solidFill>
          <a:latin typeface="Arial" pitchFamily="-112" charset="0"/>
          <a:ea typeface="ＭＳ Ｐゴシック" pitchFamily="-112" charset="-128"/>
          <a:cs typeface="ＭＳ Ｐゴシック" pitchFamily="-112" charset="-128"/>
        </a:defRPr>
      </a:lvl2pPr>
      <a:lvl3pPr algn="ctr" rtl="0" eaLnBrk="0" fontAlgn="base" hangingPunct="0">
        <a:spcBef>
          <a:spcPct val="0"/>
        </a:spcBef>
        <a:spcAft>
          <a:spcPct val="0"/>
        </a:spcAft>
        <a:defRPr sz="4400">
          <a:solidFill>
            <a:schemeClr val="tx2"/>
          </a:solidFill>
          <a:latin typeface="Arial" pitchFamily="-112" charset="0"/>
          <a:ea typeface="ＭＳ Ｐゴシック" pitchFamily="-112" charset="-128"/>
          <a:cs typeface="ＭＳ Ｐゴシック" pitchFamily="-112" charset="-128"/>
        </a:defRPr>
      </a:lvl3pPr>
      <a:lvl4pPr algn="ctr" rtl="0" eaLnBrk="0" fontAlgn="base" hangingPunct="0">
        <a:spcBef>
          <a:spcPct val="0"/>
        </a:spcBef>
        <a:spcAft>
          <a:spcPct val="0"/>
        </a:spcAft>
        <a:defRPr sz="4400">
          <a:solidFill>
            <a:schemeClr val="tx2"/>
          </a:solidFill>
          <a:latin typeface="Arial" pitchFamily="-112" charset="0"/>
          <a:ea typeface="ＭＳ Ｐゴシック" pitchFamily="-112" charset="-128"/>
          <a:cs typeface="ＭＳ Ｐゴシック" pitchFamily="-112" charset="-128"/>
        </a:defRPr>
      </a:lvl4pPr>
      <a:lvl5pPr algn="ctr" rtl="0" eaLnBrk="0" fontAlgn="base" hangingPunct="0">
        <a:spcBef>
          <a:spcPct val="0"/>
        </a:spcBef>
        <a:spcAft>
          <a:spcPct val="0"/>
        </a:spcAft>
        <a:defRPr sz="4400">
          <a:solidFill>
            <a:schemeClr val="tx2"/>
          </a:solidFill>
          <a:latin typeface="Arial" pitchFamily="-112" charset="0"/>
          <a:ea typeface="ＭＳ Ｐゴシック" pitchFamily="-112" charset="-128"/>
          <a:cs typeface="ＭＳ Ｐゴシック" pitchFamily="-112" charset="-128"/>
        </a:defRPr>
      </a:lvl5pPr>
      <a:lvl6pPr marL="457189" algn="ctr" rtl="0" fontAlgn="base">
        <a:spcBef>
          <a:spcPct val="0"/>
        </a:spcBef>
        <a:spcAft>
          <a:spcPct val="0"/>
        </a:spcAft>
        <a:defRPr sz="4400">
          <a:solidFill>
            <a:schemeClr val="tx2"/>
          </a:solidFill>
          <a:latin typeface="Helvetica Neue" pitchFamily="-112" charset="0"/>
        </a:defRPr>
      </a:lvl6pPr>
      <a:lvl7pPr marL="914377" algn="ctr" rtl="0" fontAlgn="base">
        <a:spcBef>
          <a:spcPct val="0"/>
        </a:spcBef>
        <a:spcAft>
          <a:spcPct val="0"/>
        </a:spcAft>
        <a:defRPr sz="4400">
          <a:solidFill>
            <a:schemeClr val="tx2"/>
          </a:solidFill>
          <a:latin typeface="Helvetica Neue" pitchFamily="-112" charset="0"/>
        </a:defRPr>
      </a:lvl7pPr>
      <a:lvl8pPr marL="1371566" algn="ctr" rtl="0" fontAlgn="base">
        <a:spcBef>
          <a:spcPct val="0"/>
        </a:spcBef>
        <a:spcAft>
          <a:spcPct val="0"/>
        </a:spcAft>
        <a:defRPr sz="4400">
          <a:solidFill>
            <a:schemeClr val="tx2"/>
          </a:solidFill>
          <a:latin typeface="Helvetica Neue" pitchFamily="-112" charset="0"/>
        </a:defRPr>
      </a:lvl8pPr>
      <a:lvl9pPr marL="1828754" algn="ctr" rtl="0" fontAlgn="base">
        <a:spcBef>
          <a:spcPct val="0"/>
        </a:spcBef>
        <a:spcAft>
          <a:spcPct val="0"/>
        </a:spcAft>
        <a:defRPr sz="4400">
          <a:solidFill>
            <a:schemeClr val="tx2"/>
          </a:solidFill>
          <a:latin typeface="Helvetica Neue" pitchFamily="-112" charset="0"/>
        </a:defRPr>
      </a:lvl9pPr>
    </p:titleStyle>
    <p:bodyStyle>
      <a:lvl1pPr marL="342891" indent="-342891" algn="l" rtl="0" eaLnBrk="0" fontAlgn="base" hangingPunct="0">
        <a:spcBef>
          <a:spcPct val="20000"/>
        </a:spcBef>
        <a:spcAft>
          <a:spcPct val="0"/>
        </a:spcAft>
        <a:buChar char="•"/>
        <a:defRPr sz="3200">
          <a:solidFill>
            <a:schemeClr val="tx1"/>
          </a:solidFill>
          <a:latin typeface="Arial"/>
          <a:ea typeface="ＭＳ Ｐゴシック" pitchFamily="-112" charset="-128"/>
          <a:cs typeface="ＭＳ Ｐゴシック" pitchFamily="-112" charset="-128"/>
        </a:defRPr>
      </a:lvl1pPr>
      <a:lvl2pPr marL="742932" indent="-285744" algn="l" rtl="0" eaLnBrk="0" fontAlgn="base" hangingPunct="0">
        <a:spcBef>
          <a:spcPct val="20000"/>
        </a:spcBef>
        <a:spcAft>
          <a:spcPct val="0"/>
        </a:spcAft>
        <a:buChar char="–"/>
        <a:defRPr sz="2800">
          <a:solidFill>
            <a:schemeClr val="tx1"/>
          </a:solidFill>
          <a:latin typeface="Arial"/>
          <a:ea typeface="ＭＳ Ｐゴシック" pitchFamily="-112" charset="-128"/>
        </a:defRPr>
      </a:lvl2pPr>
      <a:lvl3pPr marL="1142971" indent="-228594" algn="l" rtl="0" eaLnBrk="0" fontAlgn="base" hangingPunct="0">
        <a:spcBef>
          <a:spcPct val="20000"/>
        </a:spcBef>
        <a:spcAft>
          <a:spcPct val="0"/>
        </a:spcAft>
        <a:buChar char="•"/>
        <a:defRPr sz="2400">
          <a:solidFill>
            <a:schemeClr val="tx1"/>
          </a:solidFill>
          <a:latin typeface="Arial"/>
          <a:ea typeface="ＭＳ Ｐゴシック" pitchFamily="-112" charset="-128"/>
        </a:defRPr>
      </a:lvl3pPr>
      <a:lvl4pPr marL="1600160" indent="-228594" algn="l" rtl="0" eaLnBrk="0" fontAlgn="base" hangingPunct="0">
        <a:spcBef>
          <a:spcPct val="20000"/>
        </a:spcBef>
        <a:spcAft>
          <a:spcPct val="0"/>
        </a:spcAft>
        <a:buChar char="–"/>
        <a:defRPr sz="2000">
          <a:solidFill>
            <a:schemeClr val="tx1"/>
          </a:solidFill>
          <a:latin typeface="Arial"/>
          <a:ea typeface="ＭＳ Ｐゴシック" pitchFamily="-112" charset="-128"/>
        </a:defRPr>
      </a:lvl4pPr>
      <a:lvl5pPr marL="2057349" indent="-228594" algn="l" rtl="0" eaLnBrk="0" fontAlgn="base" hangingPunct="0">
        <a:spcBef>
          <a:spcPct val="20000"/>
        </a:spcBef>
        <a:spcAft>
          <a:spcPct val="0"/>
        </a:spcAft>
        <a:buChar char="»"/>
        <a:defRPr sz="2000">
          <a:solidFill>
            <a:schemeClr val="tx1"/>
          </a:solidFill>
          <a:latin typeface="Arial"/>
          <a:ea typeface="ＭＳ Ｐゴシック" pitchFamily="-112" charset="-128"/>
        </a:defRPr>
      </a:lvl5pPr>
      <a:lvl6pPr marL="2514537" indent="-228594" algn="l" rtl="0" fontAlgn="base">
        <a:spcBef>
          <a:spcPct val="20000"/>
        </a:spcBef>
        <a:spcAft>
          <a:spcPct val="0"/>
        </a:spcAft>
        <a:buChar char="»"/>
        <a:defRPr sz="2000">
          <a:solidFill>
            <a:schemeClr val="tx1"/>
          </a:solidFill>
          <a:latin typeface="+mn-lt"/>
          <a:ea typeface="ＭＳ Ｐゴシック" pitchFamily="-112" charset="-128"/>
        </a:defRPr>
      </a:lvl6pPr>
      <a:lvl7pPr marL="2971726" indent="-228594" algn="l" rtl="0" fontAlgn="base">
        <a:spcBef>
          <a:spcPct val="20000"/>
        </a:spcBef>
        <a:spcAft>
          <a:spcPct val="0"/>
        </a:spcAft>
        <a:buChar char="»"/>
        <a:defRPr sz="2000">
          <a:solidFill>
            <a:schemeClr val="tx1"/>
          </a:solidFill>
          <a:latin typeface="+mn-lt"/>
          <a:ea typeface="ＭＳ Ｐゴシック" pitchFamily="-112" charset="-128"/>
        </a:defRPr>
      </a:lvl7pPr>
      <a:lvl8pPr marL="3428914" indent="-228594" algn="l" rtl="0" fontAlgn="base">
        <a:spcBef>
          <a:spcPct val="20000"/>
        </a:spcBef>
        <a:spcAft>
          <a:spcPct val="0"/>
        </a:spcAft>
        <a:buChar char="»"/>
        <a:defRPr sz="2000">
          <a:solidFill>
            <a:schemeClr val="tx1"/>
          </a:solidFill>
          <a:latin typeface="+mn-lt"/>
          <a:ea typeface="ＭＳ Ｐゴシック" pitchFamily="-112" charset="-128"/>
        </a:defRPr>
      </a:lvl8pPr>
      <a:lvl9pPr marL="3886103" indent="-228594" algn="l" rtl="0" fontAlgn="base">
        <a:spcBef>
          <a:spcPct val="20000"/>
        </a:spcBef>
        <a:spcAft>
          <a:spcPct val="0"/>
        </a:spcAft>
        <a:buChar char="»"/>
        <a:defRPr sz="2000">
          <a:solidFill>
            <a:schemeClr val="tx1"/>
          </a:solidFill>
          <a:latin typeface="+mn-lt"/>
          <a:ea typeface="ＭＳ Ｐゴシック" pitchFamily="-112" charset="-128"/>
        </a:defRPr>
      </a:lvl9pPr>
    </p:bodyStyle>
    <p:otherStyle>
      <a:defPPr>
        <a:defRPr lang="it-IT"/>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7"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1"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608013" y="273939"/>
            <a:ext cx="10944225" cy="1140090"/>
          </a:xfrm>
          <a:prstGeom prst="rect">
            <a:avLst/>
          </a:prstGeom>
        </p:spPr>
        <p:txBody>
          <a:bodyPr vert="horz" lIns="91440" tIns="45720" rIns="91440" bIns="45720" rtlCol="0" anchor="ctr">
            <a:normAutofit/>
          </a:bodyPr>
          <a:lstStyle/>
          <a:p>
            <a:r>
              <a:rPr lang="it-IT"/>
              <a:t>Fare clic per modificare lo stile del titolo</a:t>
            </a:r>
          </a:p>
        </p:txBody>
      </p:sp>
      <p:sp>
        <p:nvSpPr>
          <p:cNvPr id="3" name="Segnaposto testo 2"/>
          <p:cNvSpPr>
            <a:spLocks noGrp="1"/>
          </p:cNvSpPr>
          <p:nvPr>
            <p:ph type="body" idx="1"/>
          </p:nvPr>
        </p:nvSpPr>
        <p:spPr>
          <a:xfrm>
            <a:off x="608013" y="1596129"/>
            <a:ext cx="10944225" cy="4514439"/>
          </a:xfrm>
          <a:prstGeom prst="rect">
            <a:avLst/>
          </a:prstGeom>
        </p:spPr>
        <p:txBody>
          <a:bodyPr vert="horz" lIns="91440" tIns="45720" rIns="91440" bIns="45720" rtlCol="0">
            <a:norm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2"/>
          </p:nvPr>
        </p:nvSpPr>
        <p:spPr>
          <a:xfrm>
            <a:off x="608012" y="6340169"/>
            <a:ext cx="2837392" cy="364195"/>
          </a:xfrm>
          <a:prstGeom prst="rect">
            <a:avLst/>
          </a:prstGeom>
        </p:spPr>
        <p:txBody>
          <a:bodyPr vert="horz" lIns="91440" tIns="45720" rIns="91440" bIns="45720" rtlCol="0" anchor="ctr"/>
          <a:lstStyle>
            <a:lvl1pPr algn="l">
              <a:defRPr sz="1197">
                <a:solidFill>
                  <a:schemeClr val="tx1">
                    <a:tint val="75000"/>
                  </a:schemeClr>
                </a:solidFill>
              </a:defRPr>
            </a:lvl1pPr>
          </a:lstStyle>
          <a:p>
            <a:pPr fontAlgn="auto">
              <a:spcBef>
                <a:spcPts val="0"/>
              </a:spcBef>
              <a:spcAft>
                <a:spcPts val="0"/>
              </a:spcAft>
            </a:pPr>
            <a:fld id="{9FB6C0C3-F74A-4333-9E83-B0D302AE6170}" type="datetime1">
              <a:rPr lang="it-IT" smtClean="0">
                <a:solidFill>
                  <a:prstClr val="black">
                    <a:tint val="75000"/>
                  </a:prstClr>
                </a:solidFill>
                <a:latin typeface="Calibri"/>
                <a:cs typeface="+mn-cs"/>
              </a:rPr>
              <a:pPr fontAlgn="auto">
                <a:spcBef>
                  <a:spcPts val="0"/>
                </a:spcBef>
                <a:spcAft>
                  <a:spcPts val="0"/>
                </a:spcAft>
              </a:pPr>
              <a:t>28/04/2022</a:t>
            </a:fld>
            <a:endParaRPr lang="it-IT">
              <a:solidFill>
                <a:prstClr val="black">
                  <a:tint val="75000"/>
                </a:prstClr>
              </a:solidFill>
              <a:latin typeface="Calibri"/>
              <a:cs typeface="+mn-cs"/>
            </a:endParaRPr>
          </a:p>
        </p:txBody>
      </p:sp>
      <p:sp>
        <p:nvSpPr>
          <p:cNvPr id="5" name="Segnaposto piè di pagina 4"/>
          <p:cNvSpPr>
            <a:spLocks noGrp="1"/>
          </p:cNvSpPr>
          <p:nvPr>
            <p:ph type="ftr" sz="quarter" idx="3"/>
          </p:nvPr>
        </p:nvSpPr>
        <p:spPr>
          <a:xfrm>
            <a:off x="4154752" y="6340169"/>
            <a:ext cx="3850746" cy="364195"/>
          </a:xfrm>
          <a:prstGeom prst="rect">
            <a:avLst/>
          </a:prstGeom>
        </p:spPr>
        <p:txBody>
          <a:bodyPr vert="horz" lIns="91440" tIns="45720" rIns="91440" bIns="45720" rtlCol="0" anchor="ctr"/>
          <a:lstStyle>
            <a:lvl1pPr algn="ctr">
              <a:defRPr sz="1197">
                <a:solidFill>
                  <a:schemeClr val="tx1">
                    <a:tint val="75000"/>
                  </a:schemeClr>
                </a:solidFill>
              </a:defRPr>
            </a:lvl1pPr>
          </a:lstStyle>
          <a:p>
            <a:pPr fontAlgn="auto">
              <a:spcBef>
                <a:spcPts val="0"/>
              </a:spcBef>
              <a:spcAft>
                <a:spcPts val="0"/>
              </a:spcAft>
            </a:pPr>
            <a:endParaRPr lang="it-IT">
              <a:solidFill>
                <a:prstClr val="black">
                  <a:tint val="75000"/>
                </a:prstClr>
              </a:solidFill>
              <a:latin typeface="Calibri"/>
              <a:cs typeface="+mn-cs"/>
            </a:endParaRPr>
          </a:p>
        </p:txBody>
      </p:sp>
      <p:sp>
        <p:nvSpPr>
          <p:cNvPr id="6" name="Segnaposto numero diapositiva 5"/>
          <p:cNvSpPr>
            <a:spLocks noGrp="1"/>
          </p:cNvSpPr>
          <p:nvPr>
            <p:ph type="sldNum" sz="quarter" idx="4"/>
          </p:nvPr>
        </p:nvSpPr>
        <p:spPr>
          <a:xfrm>
            <a:off x="8714846" y="6340169"/>
            <a:ext cx="2837392" cy="364195"/>
          </a:xfrm>
          <a:prstGeom prst="rect">
            <a:avLst/>
          </a:prstGeom>
        </p:spPr>
        <p:txBody>
          <a:bodyPr vert="horz" lIns="91440" tIns="45720" rIns="91440" bIns="45720" rtlCol="0" anchor="ctr"/>
          <a:lstStyle>
            <a:lvl1pPr algn="r">
              <a:defRPr sz="1197">
                <a:solidFill>
                  <a:schemeClr val="tx1">
                    <a:tint val="75000"/>
                  </a:schemeClr>
                </a:solidFill>
              </a:defRPr>
            </a:lvl1pPr>
          </a:lstStyle>
          <a:p>
            <a:pPr fontAlgn="auto">
              <a:spcBef>
                <a:spcPts val="0"/>
              </a:spcBef>
              <a:spcAft>
                <a:spcPts val="0"/>
              </a:spcAft>
            </a:pPr>
            <a:fld id="{B007B441-5312-499D-93C3-6E37886527FA}" type="slidenum">
              <a:rPr lang="it-IT" smtClean="0">
                <a:solidFill>
                  <a:prstClr val="black">
                    <a:tint val="75000"/>
                  </a:prstClr>
                </a:solidFill>
                <a:latin typeface="Calibri"/>
                <a:cs typeface="+mn-cs"/>
              </a:rPr>
              <a:pPr fontAlgn="auto">
                <a:spcBef>
                  <a:spcPts val="0"/>
                </a:spcBef>
                <a:spcAft>
                  <a:spcPts val="0"/>
                </a:spcAft>
              </a:pPr>
              <a:t>‹N›</a:t>
            </a:fld>
            <a:endParaRPr lang="it-IT">
              <a:solidFill>
                <a:prstClr val="black">
                  <a:tint val="75000"/>
                </a:prstClr>
              </a:solidFill>
              <a:latin typeface="Calibri"/>
              <a:cs typeface="+mn-cs"/>
            </a:endParaRPr>
          </a:p>
        </p:txBody>
      </p:sp>
    </p:spTree>
    <p:extLst>
      <p:ext uri="{BB962C8B-B14F-4D97-AF65-F5344CB8AC3E}">
        <p14:creationId xmlns:p14="http://schemas.microsoft.com/office/powerpoint/2010/main" val="2978790319"/>
      </p:ext>
    </p:extLst>
  </p:cSld>
  <p:clrMap bg1="lt1" tx1="dk1" bg2="lt2" tx2="dk2" accent1="accent1" accent2="accent2" accent3="accent3" accent4="accent4" accent5="accent5" accent6="accent6" hlink="hlink" folHlink="folHlink"/>
  <p:sldLayoutIdLst>
    <p:sldLayoutId id="2147483861" r:id="rId1"/>
    <p:sldLayoutId id="2147483862" r:id="rId2"/>
    <p:sldLayoutId id="2147483863" r:id="rId3"/>
    <p:sldLayoutId id="2147483864" r:id="rId4"/>
    <p:sldLayoutId id="2147483865" r:id="rId5"/>
    <p:sldLayoutId id="2147483866" r:id="rId6"/>
    <p:sldLayoutId id="2147483867" r:id="rId7"/>
    <p:sldLayoutId id="2147483868" r:id="rId8"/>
    <p:sldLayoutId id="2147483869" r:id="rId9"/>
    <p:sldLayoutId id="2147483870" r:id="rId10"/>
    <p:sldLayoutId id="2147483871" r:id="rId11"/>
    <p:sldLayoutId id="2147483872" r:id="rId12"/>
  </p:sldLayoutIdLst>
  <p:hf hdr="0" ftr="0" dt="0"/>
  <p:txStyles>
    <p:titleStyle>
      <a:lvl1pPr algn="ctr" defTabSz="912023" rtl="0" eaLnBrk="1" latinLnBrk="0" hangingPunct="1">
        <a:spcBef>
          <a:spcPct val="0"/>
        </a:spcBef>
        <a:buNone/>
        <a:defRPr sz="4389" kern="1200">
          <a:solidFill>
            <a:schemeClr val="tx1"/>
          </a:solidFill>
          <a:latin typeface="+mj-lt"/>
          <a:ea typeface="+mj-ea"/>
          <a:cs typeface="+mj-cs"/>
        </a:defRPr>
      </a:lvl1pPr>
    </p:titleStyle>
    <p:bodyStyle>
      <a:lvl1pPr marL="342008" indent="-342008" algn="l" defTabSz="912023" rtl="0" eaLnBrk="1" latinLnBrk="0" hangingPunct="1">
        <a:spcBef>
          <a:spcPct val="20000"/>
        </a:spcBef>
        <a:buFont typeface="Arial" pitchFamily="34" charset="0"/>
        <a:buChar char="•"/>
        <a:defRPr sz="3192" kern="1200">
          <a:solidFill>
            <a:schemeClr val="tx1"/>
          </a:solidFill>
          <a:latin typeface="+mn-lt"/>
          <a:ea typeface="+mn-ea"/>
          <a:cs typeface="+mn-cs"/>
        </a:defRPr>
      </a:lvl1pPr>
      <a:lvl2pPr marL="741018" indent="-285007" algn="l" defTabSz="912023" rtl="0" eaLnBrk="1" latinLnBrk="0" hangingPunct="1">
        <a:spcBef>
          <a:spcPct val="20000"/>
        </a:spcBef>
        <a:buFont typeface="Arial" pitchFamily="34" charset="0"/>
        <a:buChar char="–"/>
        <a:defRPr sz="2793" kern="1200">
          <a:solidFill>
            <a:schemeClr val="tx1"/>
          </a:solidFill>
          <a:latin typeface="+mn-lt"/>
          <a:ea typeface="+mn-ea"/>
          <a:cs typeface="+mn-cs"/>
        </a:defRPr>
      </a:lvl2pPr>
      <a:lvl3pPr marL="1140028" indent="-228006" algn="l" defTabSz="912023" rtl="0" eaLnBrk="1" latinLnBrk="0" hangingPunct="1">
        <a:spcBef>
          <a:spcPct val="20000"/>
        </a:spcBef>
        <a:buFont typeface="Arial" pitchFamily="34" charset="0"/>
        <a:buChar char="•"/>
        <a:defRPr sz="2394" kern="1200">
          <a:solidFill>
            <a:schemeClr val="tx1"/>
          </a:solidFill>
          <a:latin typeface="+mn-lt"/>
          <a:ea typeface="+mn-ea"/>
          <a:cs typeface="+mn-cs"/>
        </a:defRPr>
      </a:lvl3pPr>
      <a:lvl4pPr marL="1596039" indent="-228006" algn="l" defTabSz="912023" rtl="0" eaLnBrk="1" latinLnBrk="0" hangingPunct="1">
        <a:spcBef>
          <a:spcPct val="20000"/>
        </a:spcBef>
        <a:buFont typeface="Arial" pitchFamily="34" charset="0"/>
        <a:buChar char="–"/>
        <a:defRPr sz="1995" kern="1200">
          <a:solidFill>
            <a:schemeClr val="tx1"/>
          </a:solidFill>
          <a:latin typeface="+mn-lt"/>
          <a:ea typeface="+mn-ea"/>
          <a:cs typeface="+mn-cs"/>
        </a:defRPr>
      </a:lvl4pPr>
      <a:lvl5pPr marL="2052051" indent="-228006" algn="l" defTabSz="912023" rtl="0" eaLnBrk="1" latinLnBrk="0" hangingPunct="1">
        <a:spcBef>
          <a:spcPct val="20000"/>
        </a:spcBef>
        <a:buFont typeface="Arial" pitchFamily="34" charset="0"/>
        <a:buChar char="»"/>
        <a:defRPr sz="1995" kern="1200">
          <a:solidFill>
            <a:schemeClr val="tx1"/>
          </a:solidFill>
          <a:latin typeface="+mn-lt"/>
          <a:ea typeface="+mn-ea"/>
          <a:cs typeface="+mn-cs"/>
        </a:defRPr>
      </a:lvl5pPr>
      <a:lvl6pPr marL="2508062" indent="-228006" algn="l" defTabSz="912023" rtl="0" eaLnBrk="1" latinLnBrk="0" hangingPunct="1">
        <a:spcBef>
          <a:spcPct val="20000"/>
        </a:spcBef>
        <a:buFont typeface="Arial" pitchFamily="34" charset="0"/>
        <a:buChar char="•"/>
        <a:defRPr sz="1995" kern="1200">
          <a:solidFill>
            <a:schemeClr val="tx1"/>
          </a:solidFill>
          <a:latin typeface="+mn-lt"/>
          <a:ea typeface="+mn-ea"/>
          <a:cs typeface="+mn-cs"/>
        </a:defRPr>
      </a:lvl6pPr>
      <a:lvl7pPr marL="2964073" indent="-228006" algn="l" defTabSz="912023" rtl="0" eaLnBrk="1" latinLnBrk="0" hangingPunct="1">
        <a:spcBef>
          <a:spcPct val="20000"/>
        </a:spcBef>
        <a:buFont typeface="Arial" pitchFamily="34" charset="0"/>
        <a:buChar char="•"/>
        <a:defRPr sz="1995" kern="1200">
          <a:solidFill>
            <a:schemeClr val="tx1"/>
          </a:solidFill>
          <a:latin typeface="+mn-lt"/>
          <a:ea typeface="+mn-ea"/>
          <a:cs typeface="+mn-cs"/>
        </a:defRPr>
      </a:lvl7pPr>
      <a:lvl8pPr marL="3420085" indent="-228006" algn="l" defTabSz="912023" rtl="0" eaLnBrk="1" latinLnBrk="0" hangingPunct="1">
        <a:spcBef>
          <a:spcPct val="20000"/>
        </a:spcBef>
        <a:buFont typeface="Arial" pitchFamily="34" charset="0"/>
        <a:buChar char="•"/>
        <a:defRPr sz="1995" kern="1200">
          <a:solidFill>
            <a:schemeClr val="tx1"/>
          </a:solidFill>
          <a:latin typeface="+mn-lt"/>
          <a:ea typeface="+mn-ea"/>
          <a:cs typeface="+mn-cs"/>
        </a:defRPr>
      </a:lvl8pPr>
      <a:lvl9pPr marL="3876096" indent="-228006" algn="l" defTabSz="912023" rtl="0" eaLnBrk="1" latinLnBrk="0" hangingPunct="1">
        <a:spcBef>
          <a:spcPct val="20000"/>
        </a:spcBef>
        <a:buFont typeface="Arial" pitchFamily="34" charset="0"/>
        <a:buChar char="•"/>
        <a:defRPr sz="1995" kern="1200">
          <a:solidFill>
            <a:schemeClr val="tx1"/>
          </a:solidFill>
          <a:latin typeface="+mn-lt"/>
          <a:ea typeface="+mn-ea"/>
          <a:cs typeface="+mn-cs"/>
        </a:defRPr>
      </a:lvl9pPr>
    </p:bodyStyle>
    <p:otherStyle>
      <a:defPPr>
        <a:defRPr lang="it-IT"/>
      </a:defPPr>
      <a:lvl1pPr marL="0" algn="l" defTabSz="912023" rtl="0" eaLnBrk="1" latinLnBrk="0" hangingPunct="1">
        <a:defRPr sz="1795" kern="1200">
          <a:solidFill>
            <a:schemeClr val="tx1"/>
          </a:solidFill>
          <a:latin typeface="+mn-lt"/>
          <a:ea typeface="+mn-ea"/>
          <a:cs typeface="+mn-cs"/>
        </a:defRPr>
      </a:lvl1pPr>
      <a:lvl2pPr marL="456011" algn="l" defTabSz="912023" rtl="0" eaLnBrk="1" latinLnBrk="0" hangingPunct="1">
        <a:defRPr sz="1795" kern="1200">
          <a:solidFill>
            <a:schemeClr val="tx1"/>
          </a:solidFill>
          <a:latin typeface="+mn-lt"/>
          <a:ea typeface="+mn-ea"/>
          <a:cs typeface="+mn-cs"/>
        </a:defRPr>
      </a:lvl2pPr>
      <a:lvl3pPr marL="912023" algn="l" defTabSz="912023" rtl="0" eaLnBrk="1" latinLnBrk="0" hangingPunct="1">
        <a:defRPr sz="1795" kern="1200">
          <a:solidFill>
            <a:schemeClr val="tx1"/>
          </a:solidFill>
          <a:latin typeface="+mn-lt"/>
          <a:ea typeface="+mn-ea"/>
          <a:cs typeface="+mn-cs"/>
        </a:defRPr>
      </a:lvl3pPr>
      <a:lvl4pPr marL="1368034" algn="l" defTabSz="912023" rtl="0" eaLnBrk="1" latinLnBrk="0" hangingPunct="1">
        <a:defRPr sz="1795" kern="1200">
          <a:solidFill>
            <a:schemeClr val="tx1"/>
          </a:solidFill>
          <a:latin typeface="+mn-lt"/>
          <a:ea typeface="+mn-ea"/>
          <a:cs typeface="+mn-cs"/>
        </a:defRPr>
      </a:lvl4pPr>
      <a:lvl5pPr marL="1824045" algn="l" defTabSz="912023" rtl="0" eaLnBrk="1" latinLnBrk="0" hangingPunct="1">
        <a:defRPr sz="1795" kern="1200">
          <a:solidFill>
            <a:schemeClr val="tx1"/>
          </a:solidFill>
          <a:latin typeface="+mn-lt"/>
          <a:ea typeface="+mn-ea"/>
          <a:cs typeface="+mn-cs"/>
        </a:defRPr>
      </a:lvl5pPr>
      <a:lvl6pPr marL="2280056" algn="l" defTabSz="912023" rtl="0" eaLnBrk="1" latinLnBrk="0" hangingPunct="1">
        <a:defRPr sz="1795" kern="1200">
          <a:solidFill>
            <a:schemeClr val="tx1"/>
          </a:solidFill>
          <a:latin typeface="+mn-lt"/>
          <a:ea typeface="+mn-ea"/>
          <a:cs typeface="+mn-cs"/>
        </a:defRPr>
      </a:lvl6pPr>
      <a:lvl7pPr marL="2736068" algn="l" defTabSz="912023" rtl="0" eaLnBrk="1" latinLnBrk="0" hangingPunct="1">
        <a:defRPr sz="1795" kern="1200">
          <a:solidFill>
            <a:schemeClr val="tx1"/>
          </a:solidFill>
          <a:latin typeface="+mn-lt"/>
          <a:ea typeface="+mn-ea"/>
          <a:cs typeface="+mn-cs"/>
        </a:defRPr>
      </a:lvl7pPr>
      <a:lvl8pPr marL="3192079" algn="l" defTabSz="912023" rtl="0" eaLnBrk="1" latinLnBrk="0" hangingPunct="1">
        <a:defRPr sz="1795" kern="1200">
          <a:solidFill>
            <a:schemeClr val="tx1"/>
          </a:solidFill>
          <a:latin typeface="+mn-lt"/>
          <a:ea typeface="+mn-ea"/>
          <a:cs typeface="+mn-cs"/>
        </a:defRPr>
      </a:lvl8pPr>
      <a:lvl9pPr marL="3648090" algn="l" defTabSz="912023" rtl="0" eaLnBrk="1" latinLnBrk="0" hangingPunct="1">
        <a:defRPr sz="1795"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1196333" y="188159"/>
            <a:ext cx="9576064" cy="502773"/>
          </a:xfrm>
          <a:prstGeom prst="rect">
            <a:avLst/>
          </a:prstGeom>
        </p:spPr>
        <p:txBody>
          <a:bodyPr vert="horz" lIns="91440" tIns="45720" rIns="91440" bIns="45720" rtlCol="0" anchor="ctr">
            <a:normAutofit/>
          </a:bodyPr>
          <a:lstStyle/>
          <a:p>
            <a:pPr lvl="0"/>
            <a:r>
              <a:rPr lang="it-IT" dirty="0"/>
              <a:t>Fare clic per modificare lo stile del titolo</a:t>
            </a:r>
          </a:p>
        </p:txBody>
      </p:sp>
      <p:sp>
        <p:nvSpPr>
          <p:cNvPr id="3" name="Segnaposto testo 2"/>
          <p:cNvSpPr>
            <a:spLocks noGrp="1"/>
          </p:cNvSpPr>
          <p:nvPr>
            <p:ph type="body" idx="1"/>
          </p:nvPr>
        </p:nvSpPr>
        <p:spPr>
          <a:xfrm>
            <a:off x="608013" y="978232"/>
            <a:ext cx="10944225" cy="5132334"/>
          </a:xfrm>
          <a:prstGeom prst="rect">
            <a:avLst/>
          </a:prstGeom>
        </p:spPr>
        <p:txBody>
          <a:bodyPr vert="horz" lIns="91440" tIns="45720" rIns="91440" bIns="45720" rtlCol="0">
            <a:normAutofit/>
          </a:bodyPr>
          <a:lstStyle/>
          <a:p>
            <a:pPr lvl="0"/>
            <a:r>
              <a:rPr lang="it-IT" dirty="0"/>
              <a:t>Fare clic per modificare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
        <p:nvSpPr>
          <p:cNvPr id="6" name="Segnaposto numero diapositiva 5"/>
          <p:cNvSpPr>
            <a:spLocks noGrp="1"/>
          </p:cNvSpPr>
          <p:nvPr>
            <p:ph type="sldNum" sz="quarter" idx="4"/>
          </p:nvPr>
        </p:nvSpPr>
        <p:spPr>
          <a:xfrm>
            <a:off x="8714846" y="6340167"/>
            <a:ext cx="2837392" cy="364195"/>
          </a:xfrm>
          <a:prstGeom prst="rect">
            <a:avLst/>
          </a:prstGeom>
        </p:spPr>
        <p:txBody>
          <a:bodyPr vert="horz" lIns="91440" tIns="45720" rIns="91440" bIns="45720" rtlCol="0" anchor="ctr"/>
          <a:lstStyle>
            <a:lvl1pPr algn="r">
              <a:defRPr sz="1197">
                <a:solidFill>
                  <a:schemeClr val="tx1">
                    <a:tint val="75000"/>
                  </a:schemeClr>
                </a:solidFill>
              </a:defRPr>
            </a:lvl1pPr>
          </a:lstStyle>
          <a:p>
            <a:pPr fontAlgn="auto">
              <a:spcBef>
                <a:spcPts val="0"/>
              </a:spcBef>
              <a:spcAft>
                <a:spcPts val="0"/>
              </a:spcAft>
            </a:pPr>
            <a:fld id="{B007B441-5312-499D-93C3-6E37886527FA}" type="slidenum">
              <a:rPr lang="it-IT" smtClean="0">
                <a:solidFill>
                  <a:prstClr val="black">
                    <a:tint val="75000"/>
                  </a:prstClr>
                </a:solidFill>
                <a:latin typeface="Calibri"/>
                <a:cs typeface="+mn-cs"/>
              </a:rPr>
              <a:pPr fontAlgn="auto">
                <a:spcBef>
                  <a:spcPts val="0"/>
                </a:spcBef>
                <a:spcAft>
                  <a:spcPts val="0"/>
                </a:spcAft>
              </a:pPr>
              <a:t>‹N›</a:t>
            </a:fld>
            <a:endParaRPr lang="it-IT">
              <a:solidFill>
                <a:prstClr val="black">
                  <a:tint val="75000"/>
                </a:prstClr>
              </a:solidFill>
              <a:latin typeface="Calibri"/>
              <a:cs typeface="+mn-cs"/>
            </a:endParaRPr>
          </a:p>
        </p:txBody>
      </p:sp>
      <p:sp>
        <p:nvSpPr>
          <p:cNvPr id="7" name="Rectángulo 6"/>
          <p:cNvSpPr/>
          <p:nvPr userDrawn="1"/>
        </p:nvSpPr>
        <p:spPr>
          <a:xfrm>
            <a:off x="238726" y="6479587"/>
            <a:ext cx="8139655" cy="230244"/>
          </a:xfrm>
          <a:prstGeom prst="rect">
            <a:avLst/>
          </a:prstGeom>
        </p:spPr>
        <p:txBody>
          <a:bodyPr wrap="square" anchor="ctr">
            <a:spAutoFit/>
          </a:bodyPr>
          <a:lstStyle/>
          <a:p>
            <a:pPr fontAlgn="auto">
              <a:spcBef>
                <a:spcPts val="0"/>
              </a:spcBef>
              <a:spcAft>
                <a:spcPts val="0"/>
              </a:spcAft>
              <a:defRPr/>
            </a:pPr>
            <a:r>
              <a:rPr lang="en-US" sz="898" b="0" dirty="0">
                <a:solidFill>
                  <a:srgbClr val="221F78"/>
                </a:solidFill>
                <a:latin typeface="Arial" pitchFamily="34" charset="0"/>
                <a:cs typeface="Arial" pitchFamily="34" charset="0"/>
              </a:rPr>
              <a:t>Offshore power grid potential in the Mediterranean region, 12.11.2020</a:t>
            </a:r>
          </a:p>
        </p:txBody>
      </p:sp>
      <p:pic>
        <p:nvPicPr>
          <p:cNvPr id="8" name="Picture 2"/>
          <p:cNvPicPr>
            <a:picLocks noChangeAspect="1" noChangeArrowheads="1"/>
          </p:cNvPicPr>
          <p:nvPr userDrawn="1"/>
        </p:nvPicPr>
        <p:blipFill>
          <a:blip r:embed="rId14" cstate="print"/>
          <a:srcRect/>
          <a:stretch>
            <a:fillRect/>
          </a:stretch>
        </p:blipFill>
        <p:spPr bwMode="auto">
          <a:xfrm>
            <a:off x="390317" y="116338"/>
            <a:ext cx="806016" cy="574596"/>
          </a:xfrm>
          <a:prstGeom prst="rect">
            <a:avLst/>
          </a:prstGeom>
          <a:noFill/>
          <a:ln w="9525">
            <a:noFill/>
            <a:miter lim="800000"/>
            <a:headEnd/>
            <a:tailEnd/>
          </a:ln>
        </p:spPr>
      </p:pic>
      <p:pic>
        <p:nvPicPr>
          <p:cNvPr id="9" name="Immagine 10" descr="official eu flag.JPG"/>
          <p:cNvPicPr>
            <a:picLocks noChangeAspect="1"/>
          </p:cNvPicPr>
          <p:nvPr userDrawn="1"/>
        </p:nvPicPr>
        <p:blipFill>
          <a:blip r:embed="rId15" cstate="print"/>
          <a:stretch>
            <a:fillRect/>
          </a:stretch>
        </p:blipFill>
        <p:spPr>
          <a:xfrm>
            <a:off x="10772397" y="200989"/>
            <a:ext cx="957607" cy="478831"/>
          </a:xfrm>
          <a:prstGeom prst="rect">
            <a:avLst/>
          </a:prstGeom>
        </p:spPr>
      </p:pic>
      <p:cxnSp>
        <p:nvCxnSpPr>
          <p:cNvPr id="10" name="Connettore 1 11"/>
          <p:cNvCxnSpPr/>
          <p:nvPr userDrawn="1"/>
        </p:nvCxnSpPr>
        <p:spPr>
          <a:xfrm>
            <a:off x="238727" y="762757"/>
            <a:ext cx="11395516" cy="0"/>
          </a:xfrm>
          <a:prstGeom prst="line">
            <a:avLst/>
          </a:prstGeom>
          <a:ln>
            <a:solidFill>
              <a:srgbClr val="221F78"/>
            </a:solidFill>
          </a:ln>
        </p:spPr>
        <p:style>
          <a:lnRef idx="1">
            <a:schemeClr val="accent1"/>
          </a:lnRef>
          <a:fillRef idx="0">
            <a:schemeClr val="accent1"/>
          </a:fillRef>
          <a:effectRef idx="0">
            <a:schemeClr val="accent1"/>
          </a:effectRef>
          <a:fontRef idx="minor">
            <a:schemeClr val="tx1"/>
          </a:fontRef>
        </p:style>
      </p:cxnSp>
      <p:cxnSp>
        <p:nvCxnSpPr>
          <p:cNvPr id="11" name="Connettore 1 12"/>
          <p:cNvCxnSpPr/>
          <p:nvPr userDrawn="1"/>
        </p:nvCxnSpPr>
        <p:spPr>
          <a:xfrm>
            <a:off x="430248" y="6365080"/>
            <a:ext cx="11395516" cy="0"/>
          </a:xfrm>
          <a:prstGeom prst="line">
            <a:avLst/>
          </a:prstGeom>
          <a:ln>
            <a:solidFill>
              <a:srgbClr val="221F7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95514549"/>
      </p:ext>
    </p:extLst>
  </p:cSld>
  <p:clrMap bg1="lt1" tx1="dk1" bg2="lt2" tx2="dk2" accent1="accent1" accent2="accent2" accent3="accent3" accent4="accent4" accent5="accent5" accent6="accent6" hlink="hlink" folHlink="folHlink"/>
  <p:sldLayoutIdLst>
    <p:sldLayoutId id="2147483874" r:id="rId1"/>
    <p:sldLayoutId id="2147483875" r:id="rId2"/>
    <p:sldLayoutId id="2147483876" r:id="rId3"/>
    <p:sldLayoutId id="2147483877" r:id="rId4"/>
    <p:sldLayoutId id="2147483878" r:id="rId5"/>
    <p:sldLayoutId id="2147483879" r:id="rId6"/>
    <p:sldLayoutId id="2147483880" r:id="rId7"/>
    <p:sldLayoutId id="2147483881" r:id="rId8"/>
    <p:sldLayoutId id="2147483882" r:id="rId9"/>
    <p:sldLayoutId id="2147483883" r:id="rId10"/>
    <p:sldLayoutId id="2147483884" r:id="rId11"/>
    <p:sldLayoutId id="2147483885" r:id="rId12"/>
  </p:sldLayoutIdLst>
  <p:hf hdr="0" ftr="0" dt="0"/>
  <p:txStyles>
    <p:titleStyle>
      <a:lvl1pPr algn="ctr" defTabSz="912023" rtl="0" eaLnBrk="1" latinLnBrk="0" hangingPunct="1">
        <a:spcBef>
          <a:spcPct val="0"/>
        </a:spcBef>
        <a:buNone/>
        <a:defRPr lang="it-IT" sz="2394" b="1" kern="1200" dirty="0">
          <a:solidFill>
            <a:srgbClr val="002060"/>
          </a:solidFill>
          <a:latin typeface="+mj-lt"/>
          <a:ea typeface="+mj-ea"/>
          <a:cs typeface="Arial" pitchFamily="34" charset="0"/>
        </a:defRPr>
      </a:lvl1pPr>
    </p:titleStyle>
    <p:bodyStyle>
      <a:lvl1pPr marL="342008" indent="-342008" algn="l" defTabSz="912023" rtl="0" eaLnBrk="1" latinLnBrk="0" hangingPunct="1">
        <a:spcBef>
          <a:spcPct val="20000"/>
        </a:spcBef>
        <a:buFont typeface="Arial" pitchFamily="34" charset="0"/>
        <a:buChar char="•"/>
        <a:defRPr sz="3192" kern="1200">
          <a:solidFill>
            <a:schemeClr val="tx1"/>
          </a:solidFill>
          <a:latin typeface="+mn-lt"/>
          <a:ea typeface="+mn-ea"/>
          <a:cs typeface="+mn-cs"/>
        </a:defRPr>
      </a:lvl1pPr>
      <a:lvl2pPr marL="741018" indent="-285007" algn="l" defTabSz="912023" rtl="0" eaLnBrk="1" latinLnBrk="0" hangingPunct="1">
        <a:spcBef>
          <a:spcPct val="20000"/>
        </a:spcBef>
        <a:buFont typeface="Arial" pitchFamily="34" charset="0"/>
        <a:buChar char="–"/>
        <a:defRPr sz="2793" kern="1200">
          <a:solidFill>
            <a:schemeClr val="tx1"/>
          </a:solidFill>
          <a:latin typeface="+mn-lt"/>
          <a:ea typeface="+mn-ea"/>
          <a:cs typeface="+mn-cs"/>
        </a:defRPr>
      </a:lvl2pPr>
      <a:lvl3pPr marL="1140028" indent="-228006" algn="l" defTabSz="912023" rtl="0" eaLnBrk="1" latinLnBrk="0" hangingPunct="1">
        <a:spcBef>
          <a:spcPct val="20000"/>
        </a:spcBef>
        <a:buFont typeface="Arial" pitchFamily="34" charset="0"/>
        <a:buChar char="•"/>
        <a:defRPr sz="2394" kern="1200">
          <a:solidFill>
            <a:schemeClr val="tx1"/>
          </a:solidFill>
          <a:latin typeface="+mn-lt"/>
          <a:ea typeface="+mn-ea"/>
          <a:cs typeface="+mn-cs"/>
        </a:defRPr>
      </a:lvl3pPr>
      <a:lvl4pPr marL="1596039" indent="-228006" algn="l" defTabSz="912023" rtl="0" eaLnBrk="1" latinLnBrk="0" hangingPunct="1">
        <a:spcBef>
          <a:spcPct val="20000"/>
        </a:spcBef>
        <a:buFont typeface="Arial" pitchFamily="34" charset="0"/>
        <a:buChar char="–"/>
        <a:defRPr sz="1995" kern="1200">
          <a:solidFill>
            <a:schemeClr val="tx1"/>
          </a:solidFill>
          <a:latin typeface="+mn-lt"/>
          <a:ea typeface="+mn-ea"/>
          <a:cs typeface="+mn-cs"/>
        </a:defRPr>
      </a:lvl4pPr>
      <a:lvl5pPr marL="2052051" indent="-228006" algn="l" defTabSz="912023" rtl="0" eaLnBrk="1" latinLnBrk="0" hangingPunct="1">
        <a:spcBef>
          <a:spcPct val="20000"/>
        </a:spcBef>
        <a:buFont typeface="Arial" pitchFamily="34" charset="0"/>
        <a:buChar char="»"/>
        <a:defRPr sz="1995" kern="1200">
          <a:solidFill>
            <a:schemeClr val="tx1"/>
          </a:solidFill>
          <a:latin typeface="+mn-lt"/>
          <a:ea typeface="+mn-ea"/>
          <a:cs typeface="+mn-cs"/>
        </a:defRPr>
      </a:lvl5pPr>
      <a:lvl6pPr marL="2508062" indent="-228006" algn="l" defTabSz="912023" rtl="0" eaLnBrk="1" latinLnBrk="0" hangingPunct="1">
        <a:spcBef>
          <a:spcPct val="20000"/>
        </a:spcBef>
        <a:buFont typeface="Arial" pitchFamily="34" charset="0"/>
        <a:buChar char="•"/>
        <a:defRPr sz="1995" kern="1200">
          <a:solidFill>
            <a:schemeClr val="tx1"/>
          </a:solidFill>
          <a:latin typeface="+mn-lt"/>
          <a:ea typeface="+mn-ea"/>
          <a:cs typeface="+mn-cs"/>
        </a:defRPr>
      </a:lvl6pPr>
      <a:lvl7pPr marL="2964073" indent="-228006" algn="l" defTabSz="912023" rtl="0" eaLnBrk="1" latinLnBrk="0" hangingPunct="1">
        <a:spcBef>
          <a:spcPct val="20000"/>
        </a:spcBef>
        <a:buFont typeface="Arial" pitchFamily="34" charset="0"/>
        <a:buChar char="•"/>
        <a:defRPr sz="1995" kern="1200">
          <a:solidFill>
            <a:schemeClr val="tx1"/>
          </a:solidFill>
          <a:latin typeface="+mn-lt"/>
          <a:ea typeface="+mn-ea"/>
          <a:cs typeface="+mn-cs"/>
        </a:defRPr>
      </a:lvl7pPr>
      <a:lvl8pPr marL="3420085" indent="-228006" algn="l" defTabSz="912023" rtl="0" eaLnBrk="1" latinLnBrk="0" hangingPunct="1">
        <a:spcBef>
          <a:spcPct val="20000"/>
        </a:spcBef>
        <a:buFont typeface="Arial" pitchFamily="34" charset="0"/>
        <a:buChar char="•"/>
        <a:defRPr sz="1995" kern="1200">
          <a:solidFill>
            <a:schemeClr val="tx1"/>
          </a:solidFill>
          <a:latin typeface="+mn-lt"/>
          <a:ea typeface="+mn-ea"/>
          <a:cs typeface="+mn-cs"/>
        </a:defRPr>
      </a:lvl8pPr>
      <a:lvl9pPr marL="3876096" indent="-228006" algn="l" defTabSz="912023" rtl="0" eaLnBrk="1" latinLnBrk="0" hangingPunct="1">
        <a:spcBef>
          <a:spcPct val="20000"/>
        </a:spcBef>
        <a:buFont typeface="Arial" pitchFamily="34" charset="0"/>
        <a:buChar char="•"/>
        <a:defRPr sz="1995" kern="1200">
          <a:solidFill>
            <a:schemeClr val="tx1"/>
          </a:solidFill>
          <a:latin typeface="+mn-lt"/>
          <a:ea typeface="+mn-ea"/>
          <a:cs typeface="+mn-cs"/>
        </a:defRPr>
      </a:lvl9pPr>
    </p:bodyStyle>
    <p:otherStyle>
      <a:defPPr>
        <a:defRPr lang="it-IT"/>
      </a:defPPr>
      <a:lvl1pPr marL="0" algn="l" defTabSz="912023" rtl="0" eaLnBrk="1" latinLnBrk="0" hangingPunct="1">
        <a:defRPr sz="1795" kern="1200">
          <a:solidFill>
            <a:schemeClr val="tx1"/>
          </a:solidFill>
          <a:latin typeface="+mn-lt"/>
          <a:ea typeface="+mn-ea"/>
          <a:cs typeface="+mn-cs"/>
        </a:defRPr>
      </a:lvl1pPr>
      <a:lvl2pPr marL="456011" algn="l" defTabSz="912023" rtl="0" eaLnBrk="1" latinLnBrk="0" hangingPunct="1">
        <a:defRPr sz="1795" kern="1200">
          <a:solidFill>
            <a:schemeClr val="tx1"/>
          </a:solidFill>
          <a:latin typeface="+mn-lt"/>
          <a:ea typeface="+mn-ea"/>
          <a:cs typeface="+mn-cs"/>
        </a:defRPr>
      </a:lvl2pPr>
      <a:lvl3pPr marL="912023" algn="l" defTabSz="912023" rtl="0" eaLnBrk="1" latinLnBrk="0" hangingPunct="1">
        <a:defRPr sz="1795" kern="1200">
          <a:solidFill>
            <a:schemeClr val="tx1"/>
          </a:solidFill>
          <a:latin typeface="+mn-lt"/>
          <a:ea typeface="+mn-ea"/>
          <a:cs typeface="+mn-cs"/>
        </a:defRPr>
      </a:lvl3pPr>
      <a:lvl4pPr marL="1368034" algn="l" defTabSz="912023" rtl="0" eaLnBrk="1" latinLnBrk="0" hangingPunct="1">
        <a:defRPr sz="1795" kern="1200">
          <a:solidFill>
            <a:schemeClr val="tx1"/>
          </a:solidFill>
          <a:latin typeface="+mn-lt"/>
          <a:ea typeface="+mn-ea"/>
          <a:cs typeface="+mn-cs"/>
        </a:defRPr>
      </a:lvl4pPr>
      <a:lvl5pPr marL="1824045" algn="l" defTabSz="912023" rtl="0" eaLnBrk="1" latinLnBrk="0" hangingPunct="1">
        <a:defRPr sz="1795" kern="1200">
          <a:solidFill>
            <a:schemeClr val="tx1"/>
          </a:solidFill>
          <a:latin typeface="+mn-lt"/>
          <a:ea typeface="+mn-ea"/>
          <a:cs typeface="+mn-cs"/>
        </a:defRPr>
      </a:lvl5pPr>
      <a:lvl6pPr marL="2280056" algn="l" defTabSz="912023" rtl="0" eaLnBrk="1" latinLnBrk="0" hangingPunct="1">
        <a:defRPr sz="1795" kern="1200">
          <a:solidFill>
            <a:schemeClr val="tx1"/>
          </a:solidFill>
          <a:latin typeface="+mn-lt"/>
          <a:ea typeface="+mn-ea"/>
          <a:cs typeface="+mn-cs"/>
        </a:defRPr>
      </a:lvl6pPr>
      <a:lvl7pPr marL="2736068" algn="l" defTabSz="912023" rtl="0" eaLnBrk="1" latinLnBrk="0" hangingPunct="1">
        <a:defRPr sz="1795" kern="1200">
          <a:solidFill>
            <a:schemeClr val="tx1"/>
          </a:solidFill>
          <a:latin typeface="+mn-lt"/>
          <a:ea typeface="+mn-ea"/>
          <a:cs typeface="+mn-cs"/>
        </a:defRPr>
      </a:lvl7pPr>
      <a:lvl8pPr marL="3192079" algn="l" defTabSz="912023" rtl="0" eaLnBrk="1" latinLnBrk="0" hangingPunct="1">
        <a:defRPr sz="1795" kern="1200">
          <a:solidFill>
            <a:schemeClr val="tx1"/>
          </a:solidFill>
          <a:latin typeface="+mn-lt"/>
          <a:ea typeface="+mn-ea"/>
          <a:cs typeface="+mn-cs"/>
        </a:defRPr>
      </a:lvl8pPr>
      <a:lvl9pPr marL="3648090" algn="l" defTabSz="912023" rtl="0" eaLnBrk="1" latinLnBrk="0" hangingPunct="1">
        <a:defRPr sz="1795"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1196333" y="188159"/>
            <a:ext cx="9576064" cy="502773"/>
          </a:xfrm>
          <a:prstGeom prst="rect">
            <a:avLst/>
          </a:prstGeom>
        </p:spPr>
        <p:txBody>
          <a:bodyPr vert="horz" lIns="91440" tIns="45720" rIns="91440" bIns="45720" rtlCol="0" anchor="ctr">
            <a:normAutofit/>
          </a:bodyPr>
          <a:lstStyle/>
          <a:p>
            <a:pPr lvl="0"/>
            <a:r>
              <a:rPr lang="it-IT" dirty="0"/>
              <a:t>Fare clic per modificare lo stile del titolo</a:t>
            </a:r>
          </a:p>
        </p:txBody>
      </p:sp>
      <p:sp>
        <p:nvSpPr>
          <p:cNvPr id="3" name="Segnaposto testo 2"/>
          <p:cNvSpPr>
            <a:spLocks noGrp="1"/>
          </p:cNvSpPr>
          <p:nvPr>
            <p:ph type="body" idx="1"/>
          </p:nvPr>
        </p:nvSpPr>
        <p:spPr>
          <a:xfrm>
            <a:off x="608013" y="978232"/>
            <a:ext cx="10944225" cy="5132334"/>
          </a:xfrm>
          <a:prstGeom prst="rect">
            <a:avLst/>
          </a:prstGeom>
        </p:spPr>
        <p:txBody>
          <a:bodyPr vert="horz" lIns="91440" tIns="45720" rIns="91440" bIns="45720" rtlCol="0">
            <a:normAutofit/>
          </a:bodyPr>
          <a:lstStyle/>
          <a:p>
            <a:pPr lvl="0"/>
            <a:r>
              <a:rPr lang="it-IT" dirty="0"/>
              <a:t>Fare clic per modificare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
        <p:nvSpPr>
          <p:cNvPr id="6" name="Segnaposto numero diapositiva 5"/>
          <p:cNvSpPr>
            <a:spLocks noGrp="1"/>
          </p:cNvSpPr>
          <p:nvPr>
            <p:ph type="sldNum" sz="quarter" idx="4"/>
          </p:nvPr>
        </p:nvSpPr>
        <p:spPr>
          <a:xfrm>
            <a:off x="8714846" y="6340167"/>
            <a:ext cx="2837392" cy="364195"/>
          </a:xfrm>
          <a:prstGeom prst="rect">
            <a:avLst/>
          </a:prstGeom>
        </p:spPr>
        <p:txBody>
          <a:bodyPr vert="horz" lIns="91440" tIns="45720" rIns="91440" bIns="45720" rtlCol="0" anchor="ctr"/>
          <a:lstStyle>
            <a:lvl1pPr algn="r">
              <a:defRPr sz="1197">
                <a:solidFill>
                  <a:schemeClr val="tx1">
                    <a:tint val="75000"/>
                  </a:schemeClr>
                </a:solidFill>
              </a:defRPr>
            </a:lvl1pPr>
          </a:lstStyle>
          <a:p>
            <a:pPr fontAlgn="auto">
              <a:spcBef>
                <a:spcPts val="0"/>
              </a:spcBef>
              <a:spcAft>
                <a:spcPts val="0"/>
              </a:spcAft>
            </a:pPr>
            <a:fld id="{B007B441-5312-499D-93C3-6E37886527FA}" type="slidenum">
              <a:rPr lang="it-IT" smtClean="0">
                <a:solidFill>
                  <a:prstClr val="black">
                    <a:tint val="75000"/>
                  </a:prstClr>
                </a:solidFill>
                <a:latin typeface="Calibri"/>
                <a:cs typeface="+mn-cs"/>
              </a:rPr>
              <a:pPr fontAlgn="auto">
                <a:spcBef>
                  <a:spcPts val="0"/>
                </a:spcBef>
                <a:spcAft>
                  <a:spcPts val="0"/>
                </a:spcAft>
              </a:pPr>
              <a:t>‹N›</a:t>
            </a:fld>
            <a:endParaRPr lang="it-IT">
              <a:solidFill>
                <a:prstClr val="black">
                  <a:tint val="75000"/>
                </a:prstClr>
              </a:solidFill>
              <a:latin typeface="Calibri"/>
              <a:cs typeface="+mn-cs"/>
            </a:endParaRPr>
          </a:p>
        </p:txBody>
      </p:sp>
      <p:sp>
        <p:nvSpPr>
          <p:cNvPr id="7" name="Rectángulo 6"/>
          <p:cNvSpPr/>
          <p:nvPr userDrawn="1"/>
        </p:nvSpPr>
        <p:spPr>
          <a:xfrm>
            <a:off x="238726" y="6479587"/>
            <a:ext cx="8139655" cy="230244"/>
          </a:xfrm>
          <a:prstGeom prst="rect">
            <a:avLst/>
          </a:prstGeom>
        </p:spPr>
        <p:txBody>
          <a:bodyPr wrap="square" anchor="ctr">
            <a:spAutoFit/>
          </a:bodyPr>
          <a:lstStyle/>
          <a:p>
            <a:pPr fontAlgn="auto">
              <a:spcBef>
                <a:spcPts val="0"/>
              </a:spcBef>
              <a:spcAft>
                <a:spcPts val="0"/>
              </a:spcAft>
              <a:defRPr/>
            </a:pPr>
            <a:r>
              <a:rPr lang="en-US" sz="898" b="0" dirty="0">
                <a:solidFill>
                  <a:srgbClr val="221F78"/>
                </a:solidFill>
                <a:latin typeface="Arial" pitchFamily="34" charset="0"/>
                <a:cs typeface="Arial" pitchFamily="34" charset="0"/>
              </a:rPr>
              <a:t>Offshore power grid potential in the Mediterranean region, 12.11.2020</a:t>
            </a:r>
          </a:p>
        </p:txBody>
      </p:sp>
      <p:pic>
        <p:nvPicPr>
          <p:cNvPr id="8" name="Picture 2"/>
          <p:cNvPicPr>
            <a:picLocks noChangeAspect="1" noChangeArrowheads="1"/>
          </p:cNvPicPr>
          <p:nvPr userDrawn="1"/>
        </p:nvPicPr>
        <p:blipFill>
          <a:blip r:embed="rId14" cstate="print"/>
          <a:srcRect/>
          <a:stretch>
            <a:fillRect/>
          </a:stretch>
        </p:blipFill>
        <p:spPr bwMode="auto">
          <a:xfrm>
            <a:off x="390317" y="116338"/>
            <a:ext cx="806016" cy="574596"/>
          </a:xfrm>
          <a:prstGeom prst="rect">
            <a:avLst/>
          </a:prstGeom>
          <a:noFill/>
          <a:ln w="9525">
            <a:noFill/>
            <a:miter lim="800000"/>
            <a:headEnd/>
            <a:tailEnd/>
          </a:ln>
        </p:spPr>
      </p:pic>
      <p:pic>
        <p:nvPicPr>
          <p:cNvPr id="9" name="Immagine 10" descr="official eu flag.JPG"/>
          <p:cNvPicPr>
            <a:picLocks noChangeAspect="1"/>
          </p:cNvPicPr>
          <p:nvPr userDrawn="1"/>
        </p:nvPicPr>
        <p:blipFill>
          <a:blip r:embed="rId15" cstate="print"/>
          <a:stretch>
            <a:fillRect/>
          </a:stretch>
        </p:blipFill>
        <p:spPr>
          <a:xfrm>
            <a:off x="10772397" y="200989"/>
            <a:ext cx="957607" cy="478831"/>
          </a:xfrm>
          <a:prstGeom prst="rect">
            <a:avLst/>
          </a:prstGeom>
        </p:spPr>
      </p:pic>
      <p:cxnSp>
        <p:nvCxnSpPr>
          <p:cNvPr id="10" name="Connettore 1 11"/>
          <p:cNvCxnSpPr/>
          <p:nvPr userDrawn="1"/>
        </p:nvCxnSpPr>
        <p:spPr>
          <a:xfrm>
            <a:off x="238727" y="762757"/>
            <a:ext cx="11395516" cy="0"/>
          </a:xfrm>
          <a:prstGeom prst="line">
            <a:avLst/>
          </a:prstGeom>
          <a:ln>
            <a:solidFill>
              <a:srgbClr val="221F78"/>
            </a:solidFill>
          </a:ln>
        </p:spPr>
        <p:style>
          <a:lnRef idx="1">
            <a:schemeClr val="accent1"/>
          </a:lnRef>
          <a:fillRef idx="0">
            <a:schemeClr val="accent1"/>
          </a:fillRef>
          <a:effectRef idx="0">
            <a:schemeClr val="accent1"/>
          </a:effectRef>
          <a:fontRef idx="minor">
            <a:schemeClr val="tx1"/>
          </a:fontRef>
        </p:style>
      </p:cxnSp>
      <p:cxnSp>
        <p:nvCxnSpPr>
          <p:cNvPr id="11" name="Connettore 1 12"/>
          <p:cNvCxnSpPr/>
          <p:nvPr userDrawn="1"/>
        </p:nvCxnSpPr>
        <p:spPr>
          <a:xfrm>
            <a:off x="430248" y="6365080"/>
            <a:ext cx="11395516" cy="0"/>
          </a:xfrm>
          <a:prstGeom prst="line">
            <a:avLst/>
          </a:prstGeom>
          <a:ln>
            <a:solidFill>
              <a:srgbClr val="221F7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7931688"/>
      </p:ext>
    </p:extLst>
  </p:cSld>
  <p:clrMap bg1="lt1" tx1="dk1" bg2="lt2" tx2="dk2" accent1="accent1" accent2="accent2" accent3="accent3" accent4="accent4" accent5="accent5" accent6="accent6" hlink="hlink" folHlink="folHlink"/>
  <p:sldLayoutIdLst>
    <p:sldLayoutId id="2147483890" r:id="rId1"/>
    <p:sldLayoutId id="2147483891" r:id="rId2"/>
    <p:sldLayoutId id="2147483892" r:id="rId3"/>
    <p:sldLayoutId id="2147483893" r:id="rId4"/>
    <p:sldLayoutId id="2147483894" r:id="rId5"/>
    <p:sldLayoutId id="2147483895" r:id="rId6"/>
    <p:sldLayoutId id="2147483896" r:id="rId7"/>
    <p:sldLayoutId id="2147483897" r:id="rId8"/>
    <p:sldLayoutId id="2147483898" r:id="rId9"/>
    <p:sldLayoutId id="2147483899" r:id="rId10"/>
    <p:sldLayoutId id="2147483900" r:id="rId11"/>
    <p:sldLayoutId id="2147483901" r:id="rId12"/>
  </p:sldLayoutIdLst>
  <p:hf hdr="0" ftr="0" dt="0"/>
  <p:txStyles>
    <p:titleStyle>
      <a:lvl1pPr algn="ctr" defTabSz="912023" rtl="0" eaLnBrk="1" latinLnBrk="0" hangingPunct="1">
        <a:spcBef>
          <a:spcPct val="0"/>
        </a:spcBef>
        <a:buNone/>
        <a:defRPr lang="it-IT" sz="2394" b="1" kern="1200" dirty="0">
          <a:solidFill>
            <a:srgbClr val="002060"/>
          </a:solidFill>
          <a:latin typeface="+mj-lt"/>
          <a:ea typeface="+mj-ea"/>
          <a:cs typeface="Arial" pitchFamily="34" charset="0"/>
        </a:defRPr>
      </a:lvl1pPr>
    </p:titleStyle>
    <p:bodyStyle>
      <a:lvl1pPr marL="342008" indent="-342008" algn="l" defTabSz="912023" rtl="0" eaLnBrk="1" latinLnBrk="0" hangingPunct="1">
        <a:spcBef>
          <a:spcPct val="20000"/>
        </a:spcBef>
        <a:buFont typeface="Arial" pitchFamily="34" charset="0"/>
        <a:buChar char="•"/>
        <a:defRPr sz="3192" kern="1200">
          <a:solidFill>
            <a:schemeClr val="tx1"/>
          </a:solidFill>
          <a:latin typeface="+mn-lt"/>
          <a:ea typeface="+mn-ea"/>
          <a:cs typeface="+mn-cs"/>
        </a:defRPr>
      </a:lvl1pPr>
      <a:lvl2pPr marL="741018" indent="-285007" algn="l" defTabSz="912023" rtl="0" eaLnBrk="1" latinLnBrk="0" hangingPunct="1">
        <a:spcBef>
          <a:spcPct val="20000"/>
        </a:spcBef>
        <a:buFont typeface="Arial" pitchFamily="34" charset="0"/>
        <a:buChar char="–"/>
        <a:defRPr sz="2793" kern="1200">
          <a:solidFill>
            <a:schemeClr val="tx1"/>
          </a:solidFill>
          <a:latin typeface="+mn-lt"/>
          <a:ea typeface="+mn-ea"/>
          <a:cs typeface="+mn-cs"/>
        </a:defRPr>
      </a:lvl2pPr>
      <a:lvl3pPr marL="1140028" indent="-228006" algn="l" defTabSz="912023" rtl="0" eaLnBrk="1" latinLnBrk="0" hangingPunct="1">
        <a:spcBef>
          <a:spcPct val="20000"/>
        </a:spcBef>
        <a:buFont typeface="Arial" pitchFamily="34" charset="0"/>
        <a:buChar char="•"/>
        <a:defRPr sz="2394" kern="1200">
          <a:solidFill>
            <a:schemeClr val="tx1"/>
          </a:solidFill>
          <a:latin typeface="+mn-lt"/>
          <a:ea typeface="+mn-ea"/>
          <a:cs typeface="+mn-cs"/>
        </a:defRPr>
      </a:lvl3pPr>
      <a:lvl4pPr marL="1596039" indent="-228006" algn="l" defTabSz="912023" rtl="0" eaLnBrk="1" latinLnBrk="0" hangingPunct="1">
        <a:spcBef>
          <a:spcPct val="20000"/>
        </a:spcBef>
        <a:buFont typeface="Arial" pitchFamily="34" charset="0"/>
        <a:buChar char="–"/>
        <a:defRPr sz="1995" kern="1200">
          <a:solidFill>
            <a:schemeClr val="tx1"/>
          </a:solidFill>
          <a:latin typeface="+mn-lt"/>
          <a:ea typeface="+mn-ea"/>
          <a:cs typeface="+mn-cs"/>
        </a:defRPr>
      </a:lvl4pPr>
      <a:lvl5pPr marL="2052051" indent="-228006" algn="l" defTabSz="912023" rtl="0" eaLnBrk="1" latinLnBrk="0" hangingPunct="1">
        <a:spcBef>
          <a:spcPct val="20000"/>
        </a:spcBef>
        <a:buFont typeface="Arial" pitchFamily="34" charset="0"/>
        <a:buChar char="»"/>
        <a:defRPr sz="1995" kern="1200">
          <a:solidFill>
            <a:schemeClr val="tx1"/>
          </a:solidFill>
          <a:latin typeface="+mn-lt"/>
          <a:ea typeface="+mn-ea"/>
          <a:cs typeface="+mn-cs"/>
        </a:defRPr>
      </a:lvl5pPr>
      <a:lvl6pPr marL="2508062" indent="-228006" algn="l" defTabSz="912023" rtl="0" eaLnBrk="1" latinLnBrk="0" hangingPunct="1">
        <a:spcBef>
          <a:spcPct val="20000"/>
        </a:spcBef>
        <a:buFont typeface="Arial" pitchFamily="34" charset="0"/>
        <a:buChar char="•"/>
        <a:defRPr sz="1995" kern="1200">
          <a:solidFill>
            <a:schemeClr val="tx1"/>
          </a:solidFill>
          <a:latin typeface="+mn-lt"/>
          <a:ea typeface="+mn-ea"/>
          <a:cs typeface="+mn-cs"/>
        </a:defRPr>
      </a:lvl6pPr>
      <a:lvl7pPr marL="2964073" indent="-228006" algn="l" defTabSz="912023" rtl="0" eaLnBrk="1" latinLnBrk="0" hangingPunct="1">
        <a:spcBef>
          <a:spcPct val="20000"/>
        </a:spcBef>
        <a:buFont typeface="Arial" pitchFamily="34" charset="0"/>
        <a:buChar char="•"/>
        <a:defRPr sz="1995" kern="1200">
          <a:solidFill>
            <a:schemeClr val="tx1"/>
          </a:solidFill>
          <a:latin typeface="+mn-lt"/>
          <a:ea typeface="+mn-ea"/>
          <a:cs typeface="+mn-cs"/>
        </a:defRPr>
      </a:lvl7pPr>
      <a:lvl8pPr marL="3420085" indent="-228006" algn="l" defTabSz="912023" rtl="0" eaLnBrk="1" latinLnBrk="0" hangingPunct="1">
        <a:spcBef>
          <a:spcPct val="20000"/>
        </a:spcBef>
        <a:buFont typeface="Arial" pitchFamily="34" charset="0"/>
        <a:buChar char="•"/>
        <a:defRPr sz="1995" kern="1200">
          <a:solidFill>
            <a:schemeClr val="tx1"/>
          </a:solidFill>
          <a:latin typeface="+mn-lt"/>
          <a:ea typeface="+mn-ea"/>
          <a:cs typeface="+mn-cs"/>
        </a:defRPr>
      </a:lvl8pPr>
      <a:lvl9pPr marL="3876096" indent="-228006" algn="l" defTabSz="912023" rtl="0" eaLnBrk="1" latinLnBrk="0" hangingPunct="1">
        <a:spcBef>
          <a:spcPct val="20000"/>
        </a:spcBef>
        <a:buFont typeface="Arial" pitchFamily="34" charset="0"/>
        <a:buChar char="•"/>
        <a:defRPr sz="1995" kern="1200">
          <a:solidFill>
            <a:schemeClr val="tx1"/>
          </a:solidFill>
          <a:latin typeface="+mn-lt"/>
          <a:ea typeface="+mn-ea"/>
          <a:cs typeface="+mn-cs"/>
        </a:defRPr>
      </a:lvl9pPr>
    </p:bodyStyle>
    <p:otherStyle>
      <a:defPPr>
        <a:defRPr lang="it-IT"/>
      </a:defPPr>
      <a:lvl1pPr marL="0" algn="l" defTabSz="912023" rtl="0" eaLnBrk="1" latinLnBrk="0" hangingPunct="1">
        <a:defRPr sz="1795" kern="1200">
          <a:solidFill>
            <a:schemeClr val="tx1"/>
          </a:solidFill>
          <a:latin typeface="+mn-lt"/>
          <a:ea typeface="+mn-ea"/>
          <a:cs typeface="+mn-cs"/>
        </a:defRPr>
      </a:lvl1pPr>
      <a:lvl2pPr marL="456011" algn="l" defTabSz="912023" rtl="0" eaLnBrk="1" latinLnBrk="0" hangingPunct="1">
        <a:defRPr sz="1795" kern="1200">
          <a:solidFill>
            <a:schemeClr val="tx1"/>
          </a:solidFill>
          <a:latin typeface="+mn-lt"/>
          <a:ea typeface="+mn-ea"/>
          <a:cs typeface="+mn-cs"/>
        </a:defRPr>
      </a:lvl2pPr>
      <a:lvl3pPr marL="912023" algn="l" defTabSz="912023" rtl="0" eaLnBrk="1" latinLnBrk="0" hangingPunct="1">
        <a:defRPr sz="1795" kern="1200">
          <a:solidFill>
            <a:schemeClr val="tx1"/>
          </a:solidFill>
          <a:latin typeface="+mn-lt"/>
          <a:ea typeface="+mn-ea"/>
          <a:cs typeface="+mn-cs"/>
        </a:defRPr>
      </a:lvl3pPr>
      <a:lvl4pPr marL="1368034" algn="l" defTabSz="912023" rtl="0" eaLnBrk="1" latinLnBrk="0" hangingPunct="1">
        <a:defRPr sz="1795" kern="1200">
          <a:solidFill>
            <a:schemeClr val="tx1"/>
          </a:solidFill>
          <a:latin typeface="+mn-lt"/>
          <a:ea typeface="+mn-ea"/>
          <a:cs typeface="+mn-cs"/>
        </a:defRPr>
      </a:lvl4pPr>
      <a:lvl5pPr marL="1824045" algn="l" defTabSz="912023" rtl="0" eaLnBrk="1" latinLnBrk="0" hangingPunct="1">
        <a:defRPr sz="1795" kern="1200">
          <a:solidFill>
            <a:schemeClr val="tx1"/>
          </a:solidFill>
          <a:latin typeface="+mn-lt"/>
          <a:ea typeface="+mn-ea"/>
          <a:cs typeface="+mn-cs"/>
        </a:defRPr>
      </a:lvl5pPr>
      <a:lvl6pPr marL="2280056" algn="l" defTabSz="912023" rtl="0" eaLnBrk="1" latinLnBrk="0" hangingPunct="1">
        <a:defRPr sz="1795" kern="1200">
          <a:solidFill>
            <a:schemeClr val="tx1"/>
          </a:solidFill>
          <a:latin typeface="+mn-lt"/>
          <a:ea typeface="+mn-ea"/>
          <a:cs typeface="+mn-cs"/>
        </a:defRPr>
      </a:lvl6pPr>
      <a:lvl7pPr marL="2736068" algn="l" defTabSz="912023" rtl="0" eaLnBrk="1" latinLnBrk="0" hangingPunct="1">
        <a:defRPr sz="1795" kern="1200">
          <a:solidFill>
            <a:schemeClr val="tx1"/>
          </a:solidFill>
          <a:latin typeface="+mn-lt"/>
          <a:ea typeface="+mn-ea"/>
          <a:cs typeface="+mn-cs"/>
        </a:defRPr>
      </a:lvl7pPr>
      <a:lvl8pPr marL="3192079" algn="l" defTabSz="912023" rtl="0" eaLnBrk="1" latinLnBrk="0" hangingPunct="1">
        <a:defRPr sz="1795" kern="1200">
          <a:solidFill>
            <a:schemeClr val="tx1"/>
          </a:solidFill>
          <a:latin typeface="+mn-lt"/>
          <a:ea typeface="+mn-ea"/>
          <a:cs typeface="+mn-cs"/>
        </a:defRPr>
      </a:lvl8pPr>
      <a:lvl9pPr marL="3648090" algn="l" defTabSz="912023" rtl="0" eaLnBrk="1" latinLnBrk="0" hangingPunct="1">
        <a:defRPr sz="179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9.xml"/><Relationship Id="rId5" Type="http://schemas.openxmlformats.org/officeDocument/2006/relationships/image" Target="../media/image10.png"/><Relationship Id="rId4" Type="http://schemas.openxmlformats.org/officeDocument/2006/relationships/image" Target="../media/image9.jpeg"/></Relationships>
</file>

<file path=ppt/slides/_rels/slide1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0.xml"/><Relationship Id="rId1" Type="http://schemas.openxmlformats.org/officeDocument/2006/relationships/slideLayout" Target="../slideLayouts/slideLayout26.xml"/><Relationship Id="rId5" Type="http://schemas.openxmlformats.org/officeDocument/2006/relationships/image" Target="../media/image30.png"/><Relationship Id="rId4" Type="http://schemas.openxmlformats.org/officeDocument/2006/relationships/image" Target="../media/image29.png"/></Relationships>
</file>

<file path=ppt/slides/_rels/slide1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1.xml"/><Relationship Id="rId1" Type="http://schemas.openxmlformats.org/officeDocument/2006/relationships/slideLayout" Target="../slideLayouts/slideLayout26.xml"/></Relationships>
</file>

<file path=ppt/slides/_rels/slide1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2.xml"/><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13.xml"/><Relationship Id="rId1" Type="http://schemas.openxmlformats.org/officeDocument/2006/relationships/slideLayout" Target="../slideLayouts/slideLayout21.xml"/><Relationship Id="rId5" Type="http://schemas.openxmlformats.org/officeDocument/2006/relationships/image" Target="../media/image35.jpeg"/><Relationship Id="rId4" Type="http://schemas.openxmlformats.org/officeDocument/2006/relationships/image" Target="../media/image34.jpg"/></Relationships>
</file>

<file path=ppt/slides/_rels/slide1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4.xml"/><Relationship Id="rId1" Type="http://schemas.openxmlformats.org/officeDocument/2006/relationships/slideLayout" Target="../slideLayouts/slideLayout26.xml"/></Relationships>
</file>

<file path=ppt/slides/_rels/slide15.xml.rels><?xml version="1.0" encoding="UTF-8" standalone="yes"?>
<Relationships xmlns="http://schemas.openxmlformats.org/package/2006/relationships"><Relationship Id="rId3" Type="http://schemas.openxmlformats.org/officeDocument/2006/relationships/image" Target="../media/image37.png"/><Relationship Id="rId7" Type="http://schemas.openxmlformats.org/officeDocument/2006/relationships/hyperlink" Target="https://data.med-tso.com/" TargetMode="External"/><Relationship Id="rId2" Type="http://schemas.openxmlformats.org/officeDocument/2006/relationships/notesSlide" Target="../notesSlides/notesSlide15.xml"/><Relationship Id="rId1" Type="http://schemas.openxmlformats.org/officeDocument/2006/relationships/slideLayout" Target="../slideLayouts/slideLayout21.xml"/><Relationship Id="rId6" Type="http://schemas.openxmlformats.org/officeDocument/2006/relationships/hyperlink" Target="https://masterplan.med-tso.com/" TargetMode="External"/><Relationship Id="rId5" Type="http://schemas.openxmlformats.org/officeDocument/2006/relationships/image" Target="../media/image39.emf"/><Relationship Id="rId4" Type="http://schemas.openxmlformats.org/officeDocument/2006/relationships/image" Target="../media/image38.emf"/></Relationships>
</file>

<file path=ppt/slides/_rels/slide16.xml.rels><?xml version="1.0" encoding="UTF-8" standalone="yes"?>
<Relationships xmlns="http://schemas.openxmlformats.org/package/2006/relationships"><Relationship Id="rId3" Type="http://schemas.openxmlformats.org/officeDocument/2006/relationships/image" Target="../media/image40.jpeg"/><Relationship Id="rId7" Type="http://schemas.openxmlformats.org/officeDocument/2006/relationships/image" Target="../media/image43.jpeg"/><Relationship Id="rId2" Type="http://schemas.openxmlformats.org/officeDocument/2006/relationships/notesSlide" Target="../notesSlides/notesSlide16.xml"/><Relationship Id="rId1" Type="http://schemas.openxmlformats.org/officeDocument/2006/relationships/slideLayout" Target="../slideLayouts/slideLayout26.xml"/><Relationship Id="rId6" Type="http://schemas.openxmlformats.org/officeDocument/2006/relationships/image" Target="../media/image42.jpeg"/><Relationship Id="rId5" Type="http://schemas.openxmlformats.org/officeDocument/2006/relationships/image" Target="../media/image41.jpeg"/><Relationship Id="rId4" Type="http://schemas.microsoft.com/office/2007/relationships/hdphoto" Target="../media/hdphoto1.wdp"/></Relationships>
</file>

<file path=ppt/slides/_rels/slide1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7.xml"/><Relationship Id="rId1" Type="http://schemas.openxmlformats.org/officeDocument/2006/relationships/slideLayout" Target="../slideLayouts/slideLayout21.xml"/></Relationships>
</file>

<file path=ppt/slides/_rels/slide18.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18.xml"/><Relationship Id="rId1" Type="http://schemas.openxmlformats.org/officeDocument/2006/relationships/slideLayout" Target="../slideLayouts/slideLayout21.xml"/></Relationships>
</file>

<file path=ppt/slides/_rels/slide1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9.xml"/><Relationship Id="rId1" Type="http://schemas.openxmlformats.org/officeDocument/2006/relationships/slideLayout" Target="../slideLayouts/slideLayout21.xml"/><Relationship Id="rId5" Type="http://schemas.openxmlformats.org/officeDocument/2006/relationships/image" Target="../media/image48.jpeg"/><Relationship Id="rId4" Type="http://schemas.openxmlformats.org/officeDocument/2006/relationships/image" Target="../media/image47.jpeg"/></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20.xml.rels><?xml version="1.0" encoding="UTF-8" standalone="yes"?>
<Relationships xmlns="http://schemas.openxmlformats.org/package/2006/relationships"><Relationship Id="rId8" Type="http://schemas.openxmlformats.org/officeDocument/2006/relationships/image" Target="../media/image54.png"/><Relationship Id="rId3" Type="http://schemas.openxmlformats.org/officeDocument/2006/relationships/image" Target="../media/image49.jpg"/><Relationship Id="rId7" Type="http://schemas.openxmlformats.org/officeDocument/2006/relationships/image" Target="../media/image53.jpeg"/><Relationship Id="rId2" Type="http://schemas.openxmlformats.org/officeDocument/2006/relationships/notesSlide" Target="../notesSlides/notesSlide20.xml"/><Relationship Id="rId1" Type="http://schemas.openxmlformats.org/officeDocument/2006/relationships/slideLayout" Target="../slideLayouts/slideLayout21.xml"/><Relationship Id="rId6" Type="http://schemas.openxmlformats.org/officeDocument/2006/relationships/image" Target="../media/image52.jpeg"/><Relationship Id="rId5" Type="http://schemas.openxmlformats.org/officeDocument/2006/relationships/image" Target="../media/image51.jpg"/><Relationship Id="rId4" Type="http://schemas.openxmlformats.org/officeDocument/2006/relationships/image" Target="../media/image50.jpe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3.xml"/></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2.xml"/><Relationship Id="rId1" Type="http://schemas.openxmlformats.org/officeDocument/2006/relationships/slideLayout" Target="../slideLayouts/slideLayout31.xml"/><Relationship Id="rId5" Type="http://schemas.openxmlformats.org/officeDocument/2006/relationships/image" Target="../media/image55.png"/><Relationship Id="rId4" Type="http://schemas.openxmlformats.org/officeDocument/2006/relationships/image" Target="../media/image9.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1.xml"/></Relationships>
</file>

<file path=ppt/slides/_rels/slide4.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12.png"/><Relationship Id="rId7" Type="http://schemas.openxmlformats.org/officeDocument/2006/relationships/image" Target="../media/image16.png"/><Relationship Id="rId12" Type="http://schemas.openxmlformats.org/officeDocument/2006/relationships/image" Target="../media/image21.svg"/><Relationship Id="rId2" Type="http://schemas.openxmlformats.org/officeDocument/2006/relationships/notesSlide" Target="../notesSlides/notesSlide4.xml"/><Relationship Id="rId1" Type="http://schemas.openxmlformats.org/officeDocument/2006/relationships/slideLayout" Target="../slideLayouts/slideLayout21.xml"/><Relationship Id="rId6" Type="http://schemas.openxmlformats.org/officeDocument/2006/relationships/image" Target="../media/image15.svg"/><Relationship Id="rId11" Type="http://schemas.openxmlformats.org/officeDocument/2006/relationships/image" Target="../media/image20.png"/><Relationship Id="rId5" Type="http://schemas.openxmlformats.org/officeDocument/2006/relationships/image" Target="../media/image14.png"/><Relationship Id="rId10" Type="http://schemas.openxmlformats.org/officeDocument/2006/relationships/image" Target="../media/image19.svg"/><Relationship Id="rId4" Type="http://schemas.openxmlformats.org/officeDocument/2006/relationships/image" Target="../media/image13.svg"/><Relationship Id="rId9" Type="http://schemas.openxmlformats.org/officeDocument/2006/relationships/image" Target="../media/image18.png"/></Relationships>
</file>

<file path=ppt/slides/_rels/slide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21.xml"/></Relationships>
</file>

<file path=ppt/slides/_rels/slide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xml"/><Relationship Id="rId1" Type="http://schemas.openxmlformats.org/officeDocument/2006/relationships/slideLayout" Target="../slideLayouts/slideLayout21.xml"/><Relationship Id="rId4" Type="http://schemas.openxmlformats.org/officeDocument/2006/relationships/image" Target="../media/image24.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8.xml"/><Relationship Id="rId1" Type="http://schemas.openxmlformats.org/officeDocument/2006/relationships/slideLayout" Target="../slideLayouts/slideLayout26.xml"/><Relationship Id="rId4" Type="http://schemas.openxmlformats.org/officeDocument/2006/relationships/image" Target="../media/image26.emf"/></Relationships>
</file>

<file path=ppt/slides/_rels/slide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9.xml"/><Relationship Id="rId1" Type="http://schemas.openxmlformats.org/officeDocument/2006/relationships/slideLayout" Target="../slideLayouts/slideLayout2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boat, accessory, umbrella, sunset&#10;&#10;Description automatically generated">
            <a:extLst>
              <a:ext uri="{FF2B5EF4-FFF2-40B4-BE49-F238E27FC236}">
                <a16:creationId xmlns:a16="http://schemas.microsoft.com/office/drawing/2014/main" id="{FB6EC00A-2803-2648-BC19-56024D858EE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99"/>
            <a:ext cx="12160250" cy="6840141"/>
          </a:xfrm>
          <a:prstGeom prst="rect">
            <a:avLst/>
          </a:prstGeom>
        </p:spPr>
      </p:pic>
      <p:sp>
        <p:nvSpPr>
          <p:cNvPr id="153" name="An integrated Grid for enabling the energy transition in the Mediterranean"/>
          <p:cNvSpPr txBox="1"/>
          <p:nvPr/>
        </p:nvSpPr>
        <p:spPr>
          <a:xfrm>
            <a:off x="276627" y="326387"/>
            <a:ext cx="9175486" cy="1074135"/>
          </a:xfrm>
          <a:prstGeom prst="rect">
            <a:avLst/>
          </a:prstGeom>
          <a:ln w="12700">
            <a:miter lim="400000"/>
          </a:ln>
          <a:extLst>
            <a:ext uri="{C572A759-6A51-4108-AA02-DFA0A04FC94B}">
              <ma14:wrappingTextBoxFlag xmlns="" xmlns:ma14="http://schemas.microsoft.com/office/mac/drawingml/2011/main" val="1"/>
            </a:ext>
          </a:extLst>
        </p:spPr>
        <p:txBody>
          <a:bodyPr wrap="square" lIns="25334" tIns="25334" rIns="25334" bIns="25334" anchor="ctr">
            <a:spAutoFit/>
          </a:bodyPr>
          <a:lstStyle>
            <a:lvl1pPr>
              <a:lnSpc>
                <a:spcPct val="120000"/>
              </a:lnSpc>
              <a:defRPr sz="5000" b="1" cap="all">
                <a:solidFill>
                  <a:srgbClr val="FFFFFF"/>
                </a:solidFill>
                <a:latin typeface="Helvetica"/>
                <a:ea typeface="Helvetica"/>
                <a:cs typeface="Helvetica"/>
                <a:sym typeface="Helvetica"/>
              </a:defRPr>
            </a:lvl1pPr>
          </a:lstStyle>
          <a:p>
            <a:pPr defTabSz="912023">
              <a:lnSpc>
                <a:spcPct val="125000"/>
              </a:lnSpc>
            </a:pPr>
            <a:r>
              <a:rPr lang="en-US" sz="2793" dirty="0" err="1">
                <a:solidFill>
                  <a:srgbClr val="002060"/>
                </a:solidFill>
              </a:rPr>
              <a:t>TraNSIZIONE</a:t>
            </a:r>
            <a:r>
              <a:rPr lang="en-US" sz="2793" dirty="0">
                <a:solidFill>
                  <a:srgbClr val="002060"/>
                </a:solidFill>
              </a:rPr>
              <a:t> ENERGETICA E RUOLO DEL TSO</a:t>
            </a:r>
          </a:p>
          <a:p>
            <a:pPr defTabSz="912023">
              <a:lnSpc>
                <a:spcPct val="125000"/>
              </a:lnSpc>
            </a:pPr>
            <a:r>
              <a:rPr lang="en-US" sz="2800" cap="none" dirty="0">
                <a:solidFill>
                  <a:srgbClr val="002060"/>
                </a:solidFill>
              </a:rPr>
              <a:t>Med-TSO ed il </a:t>
            </a:r>
            <a:r>
              <a:rPr lang="en-US" sz="2800" cap="none" dirty="0" err="1">
                <a:solidFill>
                  <a:srgbClr val="002060"/>
                </a:solidFill>
              </a:rPr>
              <a:t>Mediterraneo</a:t>
            </a:r>
            <a:endParaRPr lang="en-US" sz="2800" cap="none" dirty="0">
              <a:solidFill>
                <a:srgbClr val="002060"/>
              </a:solidFill>
            </a:endParaRPr>
          </a:p>
        </p:txBody>
      </p:sp>
      <p:sp>
        <p:nvSpPr>
          <p:cNvPr id="154" name="Mediterranean Project 2 Closing Conference"/>
          <p:cNvSpPr txBox="1"/>
          <p:nvPr/>
        </p:nvSpPr>
        <p:spPr>
          <a:xfrm>
            <a:off x="276627" y="1678456"/>
            <a:ext cx="11550500" cy="1141461"/>
          </a:xfrm>
          <a:prstGeom prst="rect">
            <a:avLst/>
          </a:prstGeom>
          <a:ln w="12700">
            <a:miter lim="400000"/>
          </a:ln>
          <a:extLst>
            <a:ext uri="{C572A759-6A51-4108-AA02-DFA0A04FC94B}">
              <ma14:wrappingTextBoxFlag xmlns="" xmlns:ma14="http://schemas.microsoft.com/office/mac/drawingml/2011/main" val="1"/>
            </a:ext>
          </a:extLst>
        </p:spPr>
        <p:txBody>
          <a:bodyPr wrap="square" lIns="25334" tIns="25334" rIns="25334" bIns="25334" anchor="ctr">
            <a:spAutoFit/>
          </a:bodyPr>
          <a:lstStyle>
            <a:lvl1pPr>
              <a:defRPr sz="4000">
                <a:solidFill>
                  <a:srgbClr val="FFFFFF"/>
                </a:solidFill>
                <a:latin typeface="Helvetica"/>
                <a:ea typeface="Helvetica"/>
                <a:cs typeface="Helvetica"/>
                <a:sym typeface="Helvetica"/>
              </a:defRPr>
            </a:lvl1pPr>
          </a:lstStyle>
          <a:p>
            <a:pPr defTabSz="912023"/>
            <a:r>
              <a:rPr lang="en-US" sz="1995" i="1" dirty="0">
                <a:solidFill>
                  <a:prstClr val="black"/>
                </a:solidFill>
              </a:rPr>
              <a:t>Angelo Ferrante, </a:t>
            </a:r>
            <a:r>
              <a:rPr lang="en-US" sz="1995" i="1" dirty="0" err="1">
                <a:solidFill>
                  <a:prstClr val="black"/>
                </a:solidFill>
              </a:rPr>
              <a:t>Segretario</a:t>
            </a:r>
            <a:r>
              <a:rPr lang="en-US" sz="1995" i="1" dirty="0">
                <a:solidFill>
                  <a:prstClr val="black"/>
                </a:solidFill>
              </a:rPr>
              <a:t> </a:t>
            </a:r>
            <a:r>
              <a:rPr lang="en-US" sz="1995" i="1" dirty="0" err="1">
                <a:solidFill>
                  <a:prstClr val="black"/>
                </a:solidFill>
              </a:rPr>
              <a:t>Generale</a:t>
            </a:r>
            <a:r>
              <a:rPr lang="en-US" sz="1995" i="1" dirty="0">
                <a:solidFill>
                  <a:prstClr val="black"/>
                </a:solidFill>
              </a:rPr>
              <a:t> Med-TSO</a:t>
            </a:r>
          </a:p>
          <a:p>
            <a:pPr algn="l"/>
            <a:endParaRPr lang="it-IT" sz="1100" b="0" i="0" u="none" strike="noStrike" baseline="0" dirty="0">
              <a:solidFill>
                <a:srgbClr val="000000"/>
              </a:solidFill>
              <a:latin typeface="Sylfaen" panose="010A0502050306030303" pitchFamily="18" charset="0"/>
            </a:endParaRPr>
          </a:p>
          <a:p>
            <a:r>
              <a:rPr lang="it-IT" sz="1995" i="1" dirty="0">
                <a:solidFill>
                  <a:prstClr val="black"/>
                </a:solidFill>
              </a:rPr>
              <a:t>Workshop </a:t>
            </a:r>
            <a:r>
              <a:rPr lang="it-IT" sz="1995" i="1" dirty="0" err="1">
                <a:solidFill>
                  <a:prstClr val="black"/>
                </a:solidFill>
              </a:rPr>
              <a:t>Cigre</a:t>
            </a:r>
            <a:r>
              <a:rPr lang="it-IT" sz="1995" i="1" dirty="0">
                <a:solidFill>
                  <a:prstClr val="black"/>
                </a:solidFill>
              </a:rPr>
              <a:t> Italia «Impatto della transizione energetica sul sistema elettrico»</a:t>
            </a:r>
          </a:p>
          <a:p>
            <a:r>
              <a:rPr lang="it-IT" sz="1995" i="1" dirty="0">
                <a:solidFill>
                  <a:prstClr val="black"/>
                </a:solidFill>
              </a:rPr>
              <a:t>Palau (OT), 4 maggio 2022</a:t>
            </a:r>
            <a:endParaRPr lang="en-US" sz="1995" i="1" dirty="0">
              <a:solidFill>
                <a:prstClr val="black"/>
              </a:solidFill>
            </a:endParaRPr>
          </a:p>
        </p:txBody>
      </p:sp>
      <p:sp>
        <p:nvSpPr>
          <p:cNvPr id="158" name="Supported by…"/>
          <p:cNvSpPr txBox="1"/>
          <p:nvPr/>
        </p:nvSpPr>
        <p:spPr>
          <a:xfrm>
            <a:off x="10621611" y="5316361"/>
            <a:ext cx="1205516" cy="362998"/>
          </a:xfrm>
          <a:prstGeom prst="rect">
            <a:avLst/>
          </a:prstGeom>
          <a:ln w="12700">
            <a:miter lim="400000"/>
          </a:ln>
          <a:extLst>
            <a:ext uri="{C572A759-6A51-4108-AA02-DFA0A04FC94B}">
              <ma14:wrappingTextBoxFlag xmlns="" xmlns:ma14="http://schemas.microsoft.com/office/mac/drawingml/2011/main" val="1"/>
            </a:ext>
          </a:extLst>
        </p:spPr>
        <p:txBody>
          <a:bodyPr wrap="none" lIns="25334" tIns="25334" rIns="25334" bIns="25334" anchor="ctr">
            <a:spAutoFit/>
          </a:bodyPr>
          <a:lstStyle/>
          <a:p>
            <a:pPr algn="r" defTabSz="228006">
              <a:defRPr sz="2033">
                <a:solidFill>
                  <a:srgbClr val="FFFFFF"/>
                </a:solidFill>
                <a:latin typeface="Helvetica"/>
                <a:ea typeface="Helvetica"/>
                <a:cs typeface="Helvetica"/>
                <a:sym typeface="Helvetica"/>
              </a:defRPr>
            </a:pPr>
            <a:r>
              <a:rPr lang="en-GB" sz="1013" dirty="0">
                <a:solidFill>
                  <a:prstClr val="black">
                    <a:lumMod val="75000"/>
                  </a:prstClr>
                </a:solidFill>
                <a:latin typeface="Helvetica"/>
                <a:cs typeface="Helvetica"/>
                <a:sym typeface="Helvetica"/>
              </a:rPr>
              <a:t>Co-funded</a:t>
            </a:r>
            <a:r>
              <a:rPr sz="1013" dirty="0">
                <a:solidFill>
                  <a:prstClr val="black">
                    <a:lumMod val="75000"/>
                  </a:prstClr>
                </a:solidFill>
                <a:latin typeface="Helvetica"/>
                <a:cs typeface="Helvetica"/>
                <a:sym typeface="Helvetica"/>
              </a:rPr>
              <a:t> by</a:t>
            </a:r>
          </a:p>
          <a:p>
            <a:pPr algn="r" defTabSz="228006">
              <a:defRPr sz="2033">
                <a:solidFill>
                  <a:srgbClr val="FFFFFF"/>
                </a:solidFill>
                <a:latin typeface="Helvetica"/>
                <a:ea typeface="Helvetica"/>
                <a:cs typeface="Helvetica"/>
                <a:sym typeface="Helvetica"/>
              </a:defRPr>
            </a:pPr>
            <a:r>
              <a:rPr sz="1013" dirty="0">
                <a:solidFill>
                  <a:prstClr val="black">
                    <a:lumMod val="75000"/>
                  </a:prstClr>
                </a:solidFill>
                <a:latin typeface="Helvetica"/>
                <a:cs typeface="Helvetica"/>
                <a:sym typeface="Helvetica"/>
              </a:rPr>
              <a:t>the European Union</a:t>
            </a:r>
          </a:p>
        </p:txBody>
      </p:sp>
      <p:pic>
        <p:nvPicPr>
          <p:cNvPr id="159" name="flag_yellow_low.jpg" descr="flag_yellow_low.jpg"/>
          <p:cNvPicPr>
            <a:picLocks noChangeAspect="1"/>
          </p:cNvPicPr>
          <p:nvPr/>
        </p:nvPicPr>
        <p:blipFill>
          <a:blip r:embed="rId4"/>
          <a:stretch>
            <a:fillRect/>
          </a:stretch>
        </p:blipFill>
        <p:spPr>
          <a:xfrm>
            <a:off x="10993626" y="5731126"/>
            <a:ext cx="803927" cy="537291"/>
          </a:xfrm>
          <a:prstGeom prst="rect">
            <a:avLst/>
          </a:prstGeom>
          <a:ln w="12700">
            <a:miter lim="400000"/>
          </a:ln>
        </p:spPr>
      </p:pic>
      <p:pic>
        <p:nvPicPr>
          <p:cNvPr id="9" name="Picture 8" descr="Logo&#10;&#10;Description automatically generated">
            <a:extLst>
              <a:ext uri="{FF2B5EF4-FFF2-40B4-BE49-F238E27FC236}">
                <a16:creationId xmlns:a16="http://schemas.microsoft.com/office/drawing/2014/main" id="{90039B48-44B8-DB48-8550-D9E48CCCDEC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482704" y="3218315"/>
            <a:ext cx="3581834" cy="1526124"/>
          </a:xfrm>
          <a:prstGeom prst="rect">
            <a:avLst/>
          </a:prstGeom>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Connettore 1 10">
            <a:extLst>
              <a:ext uri="{FF2B5EF4-FFF2-40B4-BE49-F238E27FC236}">
                <a16:creationId xmlns:a16="http://schemas.microsoft.com/office/drawing/2014/main" id="{F0DACE47-F739-4723-977B-0BE0BAF050C8}"/>
              </a:ext>
            </a:extLst>
          </p:cNvPr>
          <p:cNvCxnSpPr/>
          <p:nvPr/>
        </p:nvCxnSpPr>
        <p:spPr>
          <a:xfrm>
            <a:off x="1770896" y="762911"/>
            <a:ext cx="8546637" cy="0"/>
          </a:xfrm>
          <a:prstGeom prst="line">
            <a:avLst/>
          </a:prstGeom>
          <a:ln>
            <a:solidFill>
              <a:srgbClr val="221F78"/>
            </a:solidFill>
          </a:ln>
        </p:spPr>
        <p:style>
          <a:lnRef idx="1">
            <a:schemeClr val="accent1"/>
          </a:lnRef>
          <a:fillRef idx="0">
            <a:schemeClr val="accent1"/>
          </a:fillRef>
          <a:effectRef idx="0">
            <a:schemeClr val="accent1"/>
          </a:effectRef>
          <a:fontRef idx="minor">
            <a:schemeClr val="tx1"/>
          </a:fontRef>
        </p:style>
      </p:cxnSp>
      <p:sp>
        <p:nvSpPr>
          <p:cNvPr id="8" name="Segnaposto numero diapositiva 32">
            <a:extLst>
              <a:ext uri="{FF2B5EF4-FFF2-40B4-BE49-F238E27FC236}">
                <a16:creationId xmlns:a16="http://schemas.microsoft.com/office/drawing/2014/main" id="{B703AEAE-7CB4-4CC7-9DAD-2EB74E16A1FE}"/>
              </a:ext>
            </a:extLst>
          </p:cNvPr>
          <p:cNvSpPr>
            <a:spLocks noGrp="1"/>
          </p:cNvSpPr>
          <p:nvPr>
            <p:ph type="sldNum" sz="quarter" idx="12"/>
          </p:nvPr>
        </p:nvSpPr>
        <p:spPr>
          <a:xfrm>
            <a:off x="9671149" y="6401044"/>
            <a:ext cx="2128044" cy="364174"/>
          </a:xfrm>
        </p:spPr>
        <p:txBody>
          <a:bodyPr/>
          <a:lstStyle/>
          <a:p>
            <a:pPr defTabSz="912023"/>
            <a:fld id="{B007B441-5312-499D-93C3-6E37886527FA}" type="slidenum">
              <a:rPr lang="en-GB">
                <a:solidFill>
                  <a:prstClr val="black">
                    <a:tint val="75000"/>
                  </a:prstClr>
                </a:solidFill>
                <a:latin typeface="Helvetica" panose="020B0604020202020204" pitchFamily="34" charset="0"/>
                <a:ea typeface="+mn-ea"/>
                <a:cs typeface="Helvetica" panose="020B0604020202020204" pitchFamily="34" charset="0"/>
              </a:rPr>
              <a:pPr defTabSz="912023"/>
              <a:t>10</a:t>
            </a:fld>
            <a:endParaRPr lang="en-GB" dirty="0">
              <a:solidFill>
                <a:prstClr val="black">
                  <a:tint val="75000"/>
                </a:prstClr>
              </a:solidFill>
              <a:latin typeface="Helvetica" panose="020B0604020202020204" pitchFamily="34" charset="0"/>
              <a:ea typeface="+mn-ea"/>
              <a:cs typeface="Helvetica" panose="020B0604020202020204" pitchFamily="34" charset="0"/>
            </a:endParaRPr>
          </a:p>
        </p:txBody>
      </p:sp>
      <p:cxnSp>
        <p:nvCxnSpPr>
          <p:cNvPr id="9" name="Connettore 1 11">
            <a:extLst>
              <a:ext uri="{FF2B5EF4-FFF2-40B4-BE49-F238E27FC236}">
                <a16:creationId xmlns:a16="http://schemas.microsoft.com/office/drawing/2014/main" id="{B1C29252-43BD-4799-B5E4-49084DF71B93}"/>
              </a:ext>
            </a:extLst>
          </p:cNvPr>
          <p:cNvCxnSpPr/>
          <p:nvPr/>
        </p:nvCxnSpPr>
        <p:spPr>
          <a:xfrm>
            <a:off x="1842717" y="6364909"/>
            <a:ext cx="8546637" cy="0"/>
          </a:xfrm>
          <a:prstGeom prst="line">
            <a:avLst/>
          </a:prstGeom>
          <a:ln>
            <a:solidFill>
              <a:srgbClr val="221F78"/>
            </a:solidFill>
          </a:ln>
        </p:spPr>
        <p:style>
          <a:lnRef idx="1">
            <a:schemeClr val="accent1"/>
          </a:lnRef>
          <a:fillRef idx="0">
            <a:schemeClr val="accent1"/>
          </a:fillRef>
          <a:effectRef idx="0">
            <a:schemeClr val="accent1"/>
          </a:effectRef>
          <a:fontRef idx="minor">
            <a:schemeClr val="tx1"/>
          </a:fontRef>
        </p:style>
      </p:cxnSp>
      <p:sp>
        <p:nvSpPr>
          <p:cNvPr id="22" name="Título 1">
            <a:extLst>
              <a:ext uri="{FF2B5EF4-FFF2-40B4-BE49-F238E27FC236}">
                <a16:creationId xmlns:a16="http://schemas.microsoft.com/office/drawing/2014/main" id="{2359CF86-003A-4BEE-9632-F20DC59AD7AA}"/>
              </a:ext>
            </a:extLst>
          </p:cNvPr>
          <p:cNvSpPr txBox="1">
            <a:spLocks/>
          </p:cNvSpPr>
          <p:nvPr/>
        </p:nvSpPr>
        <p:spPr>
          <a:xfrm>
            <a:off x="1483616" y="138522"/>
            <a:ext cx="8905739" cy="502743"/>
          </a:xfrm>
          <a:prstGeom prst="rect">
            <a:avLst/>
          </a:prstGeom>
        </p:spPr>
        <p:txBody>
          <a:bodyPr>
            <a:noAutofit/>
          </a:bodyPr>
          <a:lstStyle>
            <a:lvl1pPr algn="ctr" defTabSz="914400" rtl="0" eaLnBrk="1" latinLnBrk="0" hangingPunct="1">
              <a:spcBef>
                <a:spcPct val="0"/>
              </a:spcBef>
              <a:buNone/>
              <a:defRPr lang="it-IT" sz="2400" b="1" kern="1200" dirty="0">
                <a:solidFill>
                  <a:srgbClr val="002060"/>
                </a:solidFill>
                <a:latin typeface="+mj-lt"/>
                <a:ea typeface="+mj-ea"/>
                <a:cs typeface="Arial" pitchFamily="34" charset="0"/>
              </a:defRPr>
            </a:lvl1pPr>
          </a:lstStyle>
          <a:p>
            <a:pPr algn="l" defTabSz="912023" fontAlgn="auto">
              <a:spcAft>
                <a:spcPts val="0"/>
              </a:spcAft>
            </a:pPr>
            <a:r>
              <a:rPr lang="en-GB" sz="2394" dirty="0">
                <a:latin typeface="Helvetica" panose="020B0604020202020204" pitchFamily="34" charset="0"/>
                <a:cs typeface="Helvetica" panose="020B0604020202020204" pitchFamily="34" charset="0"/>
              </a:rPr>
              <a:t>RES increase to cover new electricity demand</a:t>
            </a:r>
          </a:p>
        </p:txBody>
      </p:sp>
      <p:sp>
        <p:nvSpPr>
          <p:cNvPr id="13" name="Rettangolo 12">
            <a:extLst>
              <a:ext uri="{FF2B5EF4-FFF2-40B4-BE49-F238E27FC236}">
                <a16:creationId xmlns:a16="http://schemas.microsoft.com/office/drawing/2014/main" id="{72662D9E-CCD5-43BC-ADB4-E292A4DFFF87}"/>
              </a:ext>
            </a:extLst>
          </p:cNvPr>
          <p:cNvSpPr/>
          <p:nvPr/>
        </p:nvSpPr>
        <p:spPr>
          <a:xfrm>
            <a:off x="300972" y="6436729"/>
            <a:ext cx="3840001" cy="26528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2023"/>
            <a:endParaRPr lang="it-IT" sz="1795">
              <a:solidFill>
                <a:prstClr val="white"/>
              </a:solidFill>
              <a:latin typeface="Calibri"/>
            </a:endParaRPr>
          </a:p>
        </p:txBody>
      </p:sp>
      <p:pic>
        <p:nvPicPr>
          <p:cNvPr id="11" name="Image 5">
            <a:extLst>
              <a:ext uri="{FF2B5EF4-FFF2-40B4-BE49-F238E27FC236}">
                <a16:creationId xmlns:a16="http://schemas.microsoft.com/office/drawing/2014/main" id="{7B5244DF-8787-4F0C-BEC5-072A2642C081}"/>
              </a:ext>
            </a:extLst>
          </p:cNvPr>
          <p:cNvPicPr>
            <a:picLocks noChangeAspect="1"/>
          </p:cNvPicPr>
          <p:nvPr/>
        </p:nvPicPr>
        <p:blipFill>
          <a:blip r:embed="rId3"/>
          <a:stretch>
            <a:fillRect/>
          </a:stretch>
        </p:blipFill>
        <p:spPr>
          <a:xfrm>
            <a:off x="6482656" y="804758"/>
            <a:ext cx="5160532" cy="3370836"/>
          </a:xfrm>
          <a:prstGeom prst="rect">
            <a:avLst/>
          </a:prstGeom>
        </p:spPr>
      </p:pic>
      <p:pic>
        <p:nvPicPr>
          <p:cNvPr id="14" name="Image 4">
            <a:extLst>
              <a:ext uri="{FF2B5EF4-FFF2-40B4-BE49-F238E27FC236}">
                <a16:creationId xmlns:a16="http://schemas.microsoft.com/office/drawing/2014/main" id="{843212D2-24DB-40CB-ADFC-39E334861AB3}"/>
              </a:ext>
            </a:extLst>
          </p:cNvPr>
          <p:cNvPicPr>
            <a:picLocks noChangeAspect="1"/>
          </p:cNvPicPr>
          <p:nvPr/>
        </p:nvPicPr>
        <p:blipFill>
          <a:blip r:embed="rId4"/>
          <a:stretch>
            <a:fillRect/>
          </a:stretch>
        </p:blipFill>
        <p:spPr>
          <a:xfrm>
            <a:off x="0" y="856828"/>
            <a:ext cx="6608684" cy="3902766"/>
          </a:xfrm>
          <a:prstGeom prst="rect">
            <a:avLst/>
          </a:prstGeom>
        </p:spPr>
      </p:pic>
      <p:sp>
        <p:nvSpPr>
          <p:cNvPr id="18" name="Lorem ipsum dolor sit amet, consectetur adipiscing elit, sed do eiusmod tempor incididunt ut labore et dolore magna aliqua. Ut enim ad minim veniam, quis nostrud exercitation ullamco laboris nisi ut aliquip ex ea commodo consequat. Duis aute irure dolor ">
            <a:extLst>
              <a:ext uri="{FF2B5EF4-FFF2-40B4-BE49-F238E27FC236}">
                <a16:creationId xmlns:a16="http://schemas.microsoft.com/office/drawing/2014/main" id="{4097F157-94F3-446C-AE61-3EF64B3839B0}"/>
              </a:ext>
            </a:extLst>
          </p:cNvPr>
          <p:cNvSpPr txBox="1"/>
          <p:nvPr/>
        </p:nvSpPr>
        <p:spPr>
          <a:xfrm>
            <a:off x="550352" y="4975157"/>
            <a:ext cx="4683877" cy="68370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5334" tIns="25334" rIns="25334" bIns="25334">
            <a:spAutoFit/>
          </a:bodyPr>
          <a:lstStyle>
            <a:lvl1pPr algn="just" defTabSz="457200">
              <a:lnSpc>
                <a:spcPct val="150000"/>
              </a:lnSpc>
              <a:defRPr sz="2500">
                <a:solidFill>
                  <a:srgbClr val="1E2A37"/>
                </a:solidFill>
                <a:latin typeface="Helvetica"/>
                <a:ea typeface="Helvetica"/>
                <a:cs typeface="Helvetica"/>
                <a:sym typeface="Helvetica"/>
              </a:defRPr>
            </a:lvl1pPr>
          </a:lstStyle>
          <a:p>
            <a:pPr marL="285007" indent="-285007" defTabSz="228006">
              <a:lnSpc>
                <a:spcPct val="120000"/>
              </a:lnSpc>
              <a:buFont typeface="Arial" panose="020B0604020202020204" pitchFamily="34" charset="0"/>
              <a:buChar char="•"/>
              <a:defRPr sz="2500">
                <a:solidFill>
                  <a:srgbClr val="1E2A37"/>
                </a:solidFill>
                <a:latin typeface="Helvetica"/>
                <a:ea typeface="Helvetica"/>
                <a:cs typeface="Helvetica"/>
                <a:sym typeface="Helvetica"/>
              </a:defRPr>
            </a:pPr>
            <a:r>
              <a:rPr lang="en-US" sz="1795" b="1" dirty="0">
                <a:latin typeface="Helvetica" panose="020B0604020202020204" pitchFamily="34" charset="0"/>
                <a:cs typeface="Helvetica" panose="020B0604020202020204" pitchFamily="34" charset="0"/>
              </a:rPr>
              <a:t>Wind: x 3 in 12 years</a:t>
            </a:r>
          </a:p>
          <a:p>
            <a:pPr marL="285007" indent="-285007" defTabSz="228006">
              <a:lnSpc>
                <a:spcPct val="120000"/>
              </a:lnSpc>
              <a:buFont typeface="Arial" panose="020B0604020202020204" pitchFamily="34" charset="0"/>
              <a:buChar char="•"/>
              <a:defRPr sz="2500">
                <a:solidFill>
                  <a:srgbClr val="1E2A37"/>
                </a:solidFill>
                <a:latin typeface="Helvetica"/>
                <a:ea typeface="Helvetica"/>
                <a:cs typeface="Helvetica"/>
                <a:sym typeface="Helvetica"/>
              </a:defRPr>
            </a:pPr>
            <a:r>
              <a:rPr lang="en-US" sz="1795" b="1" dirty="0">
                <a:latin typeface="Helvetica" panose="020B0604020202020204" pitchFamily="34" charset="0"/>
                <a:cs typeface="Helvetica" panose="020B0604020202020204" pitchFamily="34" charset="0"/>
              </a:rPr>
              <a:t>Solar: x 4-5 in 12 years</a:t>
            </a:r>
          </a:p>
        </p:txBody>
      </p:sp>
      <p:pic>
        <p:nvPicPr>
          <p:cNvPr id="10" name="Image 12">
            <a:extLst>
              <a:ext uri="{FF2B5EF4-FFF2-40B4-BE49-F238E27FC236}">
                <a16:creationId xmlns:a16="http://schemas.microsoft.com/office/drawing/2014/main" id="{5932FB68-ED30-4B4C-9B5E-7A80D8DEAACB}"/>
              </a:ext>
            </a:extLst>
          </p:cNvPr>
          <p:cNvPicPr/>
          <p:nvPr/>
        </p:nvPicPr>
        <p:blipFill>
          <a:blip r:embed="rId5"/>
          <a:stretch>
            <a:fillRect/>
          </a:stretch>
        </p:blipFill>
        <p:spPr>
          <a:xfrm>
            <a:off x="5234229" y="4149675"/>
            <a:ext cx="6708317" cy="2156471"/>
          </a:xfrm>
          <a:prstGeom prst="rect">
            <a:avLst/>
          </a:prstGeom>
        </p:spPr>
      </p:pic>
    </p:spTree>
    <p:extLst>
      <p:ext uri="{BB962C8B-B14F-4D97-AF65-F5344CB8AC3E}">
        <p14:creationId xmlns:p14="http://schemas.microsoft.com/office/powerpoint/2010/main" val="30475235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Connettore 1 10">
            <a:extLst>
              <a:ext uri="{FF2B5EF4-FFF2-40B4-BE49-F238E27FC236}">
                <a16:creationId xmlns:a16="http://schemas.microsoft.com/office/drawing/2014/main" id="{F0DACE47-F739-4723-977B-0BE0BAF050C8}"/>
              </a:ext>
            </a:extLst>
          </p:cNvPr>
          <p:cNvCxnSpPr/>
          <p:nvPr/>
        </p:nvCxnSpPr>
        <p:spPr>
          <a:xfrm>
            <a:off x="1770896" y="762911"/>
            <a:ext cx="8546637" cy="0"/>
          </a:xfrm>
          <a:prstGeom prst="line">
            <a:avLst/>
          </a:prstGeom>
          <a:ln>
            <a:solidFill>
              <a:srgbClr val="221F78"/>
            </a:solidFill>
          </a:ln>
        </p:spPr>
        <p:style>
          <a:lnRef idx="1">
            <a:schemeClr val="accent1"/>
          </a:lnRef>
          <a:fillRef idx="0">
            <a:schemeClr val="accent1"/>
          </a:fillRef>
          <a:effectRef idx="0">
            <a:schemeClr val="accent1"/>
          </a:effectRef>
          <a:fontRef idx="minor">
            <a:schemeClr val="tx1"/>
          </a:fontRef>
        </p:style>
      </p:cxnSp>
      <p:sp>
        <p:nvSpPr>
          <p:cNvPr id="8" name="Segnaposto numero diapositiva 32">
            <a:extLst>
              <a:ext uri="{FF2B5EF4-FFF2-40B4-BE49-F238E27FC236}">
                <a16:creationId xmlns:a16="http://schemas.microsoft.com/office/drawing/2014/main" id="{B703AEAE-7CB4-4CC7-9DAD-2EB74E16A1FE}"/>
              </a:ext>
            </a:extLst>
          </p:cNvPr>
          <p:cNvSpPr>
            <a:spLocks noGrp="1"/>
          </p:cNvSpPr>
          <p:nvPr>
            <p:ph type="sldNum" sz="quarter" idx="12"/>
          </p:nvPr>
        </p:nvSpPr>
        <p:spPr>
          <a:xfrm>
            <a:off x="9671149" y="6401044"/>
            <a:ext cx="2128044" cy="364174"/>
          </a:xfrm>
        </p:spPr>
        <p:txBody>
          <a:bodyPr/>
          <a:lstStyle/>
          <a:p>
            <a:pPr defTabSz="912023"/>
            <a:fld id="{B007B441-5312-499D-93C3-6E37886527FA}" type="slidenum">
              <a:rPr lang="en-GB">
                <a:solidFill>
                  <a:prstClr val="black">
                    <a:tint val="75000"/>
                  </a:prstClr>
                </a:solidFill>
                <a:latin typeface="Helvetica" panose="020B0604020202020204" pitchFamily="34" charset="0"/>
                <a:ea typeface="+mn-ea"/>
                <a:cs typeface="Helvetica" panose="020B0604020202020204" pitchFamily="34" charset="0"/>
              </a:rPr>
              <a:pPr defTabSz="912023"/>
              <a:t>11</a:t>
            </a:fld>
            <a:endParaRPr lang="en-GB" dirty="0">
              <a:solidFill>
                <a:prstClr val="black">
                  <a:tint val="75000"/>
                </a:prstClr>
              </a:solidFill>
              <a:latin typeface="Helvetica" panose="020B0604020202020204" pitchFamily="34" charset="0"/>
              <a:ea typeface="+mn-ea"/>
              <a:cs typeface="Helvetica" panose="020B0604020202020204" pitchFamily="34" charset="0"/>
            </a:endParaRPr>
          </a:p>
        </p:txBody>
      </p:sp>
      <p:cxnSp>
        <p:nvCxnSpPr>
          <p:cNvPr id="9" name="Connettore 1 11">
            <a:extLst>
              <a:ext uri="{FF2B5EF4-FFF2-40B4-BE49-F238E27FC236}">
                <a16:creationId xmlns:a16="http://schemas.microsoft.com/office/drawing/2014/main" id="{B1C29252-43BD-4799-B5E4-49084DF71B93}"/>
              </a:ext>
            </a:extLst>
          </p:cNvPr>
          <p:cNvCxnSpPr/>
          <p:nvPr/>
        </p:nvCxnSpPr>
        <p:spPr>
          <a:xfrm>
            <a:off x="1842717" y="6364909"/>
            <a:ext cx="8546637" cy="0"/>
          </a:xfrm>
          <a:prstGeom prst="line">
            <a:avLst/>
          </a:prstGeom>
          <a:ln>
            <a:solidFill>
              <a:srgbClr val="221F78"/>
            </a:solidFill>
          </a:ln>
        </p:spPr>
        <p:style>
          <a:lnRef idx="1">
            <a:schemeClr val="accent1"/>
          </a:lnRef>
          <a:fillRef idx="0">
            <a:schemeClr val="accent1"/>
          </a:fillRef>
          <a:effectRef idx="0">
            <a:schemeClr val="accent1"/>
          </a:effectRef>
          <a:fontRef idx="minor">
            <a:schemeClr val="tx1"/>
          </a:fontRef>
        </p:style>
      </p:cxnSp>
      <p:sp>
        <p:nvSpPr>
          <p:cNvPr id="22" name="Título 1">
            <a:extLst>
              <a:ext uri="{FF2B5EF4-FFF2-40B4-BE49-F238E27FC236}">
                <a16:creationId xmlns:a16="http://schemas.microsoft.com/office/drawing/2014/main" id="{2359CF86-003A-4BEE-9632-F20DC59AD7AA}"/>
              </a:ext>
            </a:extLst>
          </p:cNvPr>
          <p:cNvSpPr txBox="1">
            <a:spLocks/>
          </p:cNvSpPr>
          <p:nvPr/>
        </p:nvSpPr>
        <p:spPr>
          <a:xfrm>
            <a:off x="1483616" y="138522"/>
            <a:ext cx="8905739" cy="502743"/>
          </a:xfrm>
          <a:prstGeom prst="rect">
            <a:avLst/>
          </a:prstGeom>
        </p:spPr>
        <p:txBody>
          <a:bodyPr>
            <a:noAutofit/>
          </a:bodyPr>
          <a:lstStyle>
            <a:lvl1pPr algn="ctr" defTabSz="914400" rtl="0" eaLnBrk="1" latinLnBrk="0" hangingPunct="1">
              <a:spcBef>
                <a:spcPct val="0"/>
              </a:spcBef>
              <a:buNone/>
              <a:defRPr lang="it-IT" sz="2400" b="1" kern="1200" dirty="0">
                <a:solidFill>
                  <a:srgbClr val="002060"/>
                </a:solidFill>
                <a:latin typeface="+mj-lt"/>
                <a:ea typeface="+mj-ea"/>
                <a:cs typeface="Arial" pitchFamily="34" charset="0"/>
              </a:defRPr>
            </a:lvl1pPr>
          </a:lstStyle>
          <a:p>
            <a:pPr algn="l" defTabSz="912023" fontAlgn="auto">
              <a:spcAft>
                <a:spcPts val="0"/>
              </a:spcAft>
            </a:pPr>
            <a:r>
              <a:rPr lang="en-GB" sz="2394" dirty="0">
                <a:latin typeface="Helvetica" panose="020B0604020202020204" pitchFamily="34" charset="0"/>
                <a:cs typeface="Helvetica" panose="020B0604020202020204" pitchFamily="34" charset="0"/>
              </a:rPr>
              <a:t>RES increase by country at 2030</a:t>
            </a:r>
          </a:p>
        </p:txBody>
      </p:sp>
      <p:sp>
        <p:nvSpPr>
          <p:cNvPr id="13" name="Rettangolo 12">
            <a:extLst>
              <a:ext uri="{FF2B5EF4-FFF2-40B4-BE49-F238E27FC236}">
                <a16:creationId xmlns:a16="http://schemas.microsoft.com/office/drawing/2014/main" id="{72662D9E-CCD5-43BC-ADB4-E292A4DFFF87}"/>
              </a:ext>
            </a:extLst>
          </p:cNvPr>
          <p:cNvSpPr/>
          <p:nvPr/>
        </p:nvSpPr>
        <p:spPr>
          <a:xfrm>
            <a:off x="300972" y="6436729"/>
            <a:ext cx="3840001" cy="26528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2023"/>
            <a:endParaRPr lang="it-IT" sz="1795">
              <a:solidFill>
                <a:prstClr val="white"/>
              </a:solidFill>
              <a:latin typeface="Calibri"/>
            </a:endParaRPr>
          </a:p>
        </p:txBody>
      </p:sp>
      <p:pic>
        <p:nvPicPr>
          <p:cNvPr id="12" name="Image 3">
            <a:extLst>
              <a:ext uri="{FF2B5EF4-FFF2-40B4-BE49-F238E27FC236}">
                <a16:creationId xmlns:a16="http://schemas.microsoft.com/office/drawing/2014/main" id="{F4D671ED-3ADF-4A41-8C60-7FBF757CE51A}"/>
              </a:ext>
            </a:extLst>
          </p:cNvPr>
          <p:cNvPicPr>
            <a:picLocks noChangeAspect="1"/>
          </p:cNvPicPr>
          <p:nvPr/>
        </p:nvPicPr>
        <p:blipFill>
          <a:blip r:embed="rId3"/>
          <a:stretch>
            <a:fillRect/>
          </a:stretch>
        </p:blipFill>
        <p:spPr>
          <a:xfrm>
            <a:off x="1532847" y="1477806"/>
            <a:ext cx="9166377" cy="4225549"/>
          </a:xfrm>
          <a:prstGeom prst="rect">
            <a:avLst/>
          </a:prstGeom>
        </p:spPr>
      </p:pic>
      <p:sp>
        <p:nvSpPr>
          <p:cNvPr id="15" name="Lorem ipsum dolor sit amet, consectetur adipiscing elit, sed do eiusmod tempor incididunt ut labore et dolore magna aliqua. Ut enim ad minim veniam, quis nostrud exercitation ullamco laboris nisi ut aliquip ex ea commodo consequat. Duis aute irure dolor ">
            <a:extLst>
              <a:ext uri="{FF2B5EF4-FFF2-40B4-BE49-F238E27FC236}">
                <a16:creationId xmlns:a16="http://schemas.microsoft.com/office/drawing/2014/main" id="{09063C92-7111-4FBB-8AC2-5B53364EAC53}"/>
              </a:ext>
            </a:extLst>
          </p:cNvPr>
          <p:cNvSpPr txBox="1"/>
          <p:nvPr/>
        </p:nvSpPr>
        <p:spPr>
          <a:xfrm>
            <a:off x="15871" y="1053732"/>
            <a:ext cx="4410201" cy="35225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5334" tIns="25334" rIns="25334" bIns="25334">
            <a:spAutoFit/>
          </a:bodyPr>
          <a:lstStyle>
            <a:lvl1pPr algn="just" defTabSz="457200">
              <a:lnSpc>
                <a:spcPct val="150000"/>
              </a:lnSpc>
              <a:defRPr sz="2500">
                <a:solidFill>
                  <a:srgbClr val="1E2A37"/>
                </a:solidFill>
                <a:latin typeface="Helvetica"/>
                <a:ea typeface="Helvetica"/>
                <a:cs typeface="Helvetica"/>
                <a:sym typeface="Helvetica"/>
              </a:defRPr>
            </a:lvl1pPr>
          </a:lstStyle>
          <a:p>
            <a:pPr marL="285007" indent="-285007" defTabSz="228006">
              <a:lnSpc>
                <a:spcPct val="120000"/>
              </a:lnSpc>
              <a:buFont typeface="Arial" panose="020B0604020202020204" pitchFamily="34" charset="0"/>
              <a:buChar char="•"/>
              <a:defRPr sz="2500">
                <a:solidFill>
                  <a:srgbClr val="1E2A37"/>
                </a:solidFill>
                <a:latin typeface="Helvetica"/>
                <a:ea typeface="Helvetica"/>
                <a:cs typeface="Helvetica"/>
                <a:sym typeface="Helvetica"/>
              </a:defRPr>
            </a:pPr>
            <a:endParaRPr lang="en-US" sz="1795" dirty="0">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3033682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a:extLst>
              <a:ext uri="{FF2B5EF4-FFF2-40B4-BE49-F238E27FC236}">
                <a16:creationId xmlns:a16="http://schemas.microsoft.com/office/drawing/2014/main" id="{12401019-9A97-4830-A6D6-4D86CD9C0481}"/>
              </a:ext>
            </a:extLst>
          </p:cNvPr>
          <p:cNvSpPr>
            <a:spLocks noGrp="1"/>
          </p:cNvSpPr>
          <p:nvPr>
            <p:ph type="sldNum" sz="quarter" idx="12"/>
          </p:nvPr>
        </p:nvSpPr>
        <p:spPr>
          <a:xfrm>
            <a:off x="8970659" y="6337843"/>
            <a:ext cx="2837392" cy="364174"/>
          </a:xfrm>
        </p:spPr>
        <p:txBody>
          <a:bodyPr/>
          <a:lstStyle/>
          <a:p>
            <a:pPr defTabSz="912023">
              <a:defRPr/>
            </a:pPr>
            <a:fld id="{B007B441-5312-499D-93C3-6E37886527FA}" type="slidenum">
              <a:rPr lang="it-IT">
                <a:solidFill>
                  <a:prstClr val="black">
                    <a:tint val="75000"/>
                  </a:prstClr>
                </a:solidFill>
                <a:latin typeface="Helvetica" panose="020B0604020202020204" pitchFamily="34" charset="0"/>
                <a:ea typeface="+mn-ea"/>
                <a:cs typeface="Helvetica" panose="020B0604020202020204" pitchFamily="34" charset="0"/>
              </a:rPr>
              <a:pPr defTabSz="912023">
                <a:defRPr/>
              </a:pPr>
              <a:t>12</a:t>
            </a:fld>
            <a:endParaRPr lang="it-IT">
              <a:solidFill>
                <a:prstClr val="black">
                  <a:tint val="75000"/>
                </a:prstClr>
              </a:solidFill>
              <a:latin typeface="Helvetica" panose="020B0604020202020204" pitchFamily="34" charset="0"/>
              <a:ea typeface="+mn-ea"/>
              <a:cs typeface="Helvetica" panose="020B0604020202020204" pitchFamily="34" charset="0"/>
            </a:endParaRPr>
          </a:p>
        </p:txBody>
      </p:sp>
      <p:sp>
        <p:nvSpPr>
          <p:cNvPr id="5" name="Rettangolo 4">
            <a:extLst>
              <a:ext uri="{FF2B5EF4-FFF2-40B4-BE49-F238E27FC236}">
                <a16:creationId xmlns:a16="http://schemas.microsoft.com/office/drawing/2014/main" id="{9ADFB56A-1BAD-46D0-89B7-4937388F2B0B}"/>
              </a:ext>
            </a:extLst>
          </p:cNvPr>
          <p:cNvSpPr/>
          <p:nvPr/>
        </p:nvSpPr>
        <p:spPr>
          <a:xfrm>
            <a:off x="300972" y="6436729"/>
            <a:ext cx="3840001" cy="26528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2023">
              <a:defRPr/>
            </a:pPr>
            <a:endParaRPr lang="it-IT" sz="1795">
              <a:solidFill>
                <a:prstClr val="white"/>
              </a:solidFill>
              <a:latin typeface="Calibri"/>
            </a:endParaRPr>
          </a:p>
        </p:txBody>
      </p:sp>
      <p:sp>
        <p:nvSpPr>
          <p:cNvPr id="10" name="Titolo 1">
            <a:extLst>
              <a:ext uri="{FF2B5EF4-FFF2-40B4-BE49-F238E27FC236}">
                <a16:creationId xmlns:a16="http://schemas.microsoft.com/office/drawing/2014/main" id="{118FDF71-5577-4B03-80D5-2899681F9F19}"/>
              </a:ext>
            </a:extLst>
          </p:cNvPr>
          <p:cNvSpPr txBox="1">
            <a:spLocks/>
          </p:cNvSpPr>
          <p:nvPr/>
        </p:nvSpPr>
        <p:spPr>
          <a:xfrm>
            <a:off x="1196333" y="188348"/>
            <a:ext cx="9576064" cy="502743"/>
          </a:xfrm>
          <a:prstGeom prst="rect">
            <a:avLst/>
          </a:prstGeom>
        </p:spPr>
        <p:txBody>
          <a:bodyPr vert="horz" lIns="91202" tIns="45601" rIns="91202" bIns="45601" rtlCol="0" anchor="ctr">
            <a:noAutofit/>
          </a:bodyPr>
          <a:lstStyle>
            <a:lvl1pPr algn="ctr" defTabSz="914400" rtl="0" eaLnBrk="1" latinLnBrk="0" hangingPunct="1">
              <a:spcBef>
                <a:spcPct val="0"/>
              </a:spcBef>
              <a:buNone/>
              <a:defRPr lang="it-IT" sz="2400" b="1" kern="1200" dirty="0">
                <a:solidFill>
                  <a:srgbClr val="002060"/>
                </a:solidFill>
                <a:latin typeface="+mj-lt"/>
                <a:ea typeface="+mj-ea"/>
                <a:cs typeface="Arial" pitchFamily="34" charset="0"/>
              </a:defRPr>
            </a:lvl1pPr>
          </a:lstStyle>
          <a:p>
            <a:pPr algn="l" defTabSz="912023" fontAlgn="auto">
              <a:spcAft>
                <a:spcPts val="0"/>
              </a:spcAft>
              <a:defRPr/>
            </a:pPr>
            <a:endParaRPr lang="en-GB" sz="2394" dirty="0">
              <a:latin typeface="Calibri"/>
            </a:endParaRPr>
          </a:p>
        </p:txBody>
      </p:sp>
      <p:sp>
        <p:nvSpPr>
          <p:cNvPr id="11" name="Titolo 1">
            <a:extLst>
              <a:ext uri="{FF2B5EF4-FFF2-40B4-BE49-F238E27FC236}">
                <a16:creationId xmlns:a16="http://schemas.microsoft.com/office/drawing/2014/main" id="{45C6F1C8-CB3E-4B20-87D4-E96FD9C1A270}"/>
              </a:ext>
            </a:extLst>
          </p:cNvPr>
          <p:cNvSpPr txBox="1">
            <a:spLocks/>
          </p:cNvSpPr>
          <p:nvPr/>
        </p:nvSpPr>
        <p:spPr>
          <a:xfrm>
            <a:off x="1348336" y="340351"/>
            <a:ext cx="9576064" cy="502743"/>
          </a:xfrm>
          <a:prstGeom prst="rect">
            <a:avLst/>
          </a:prstGeom>
        </p:spPr>
        <p:txBody>
          <a:bodyPr vert="horz" lIns="91202" tIns="45601" rIns="91202" bIns="45601" rtlCol="0" anchor="ctr">
            <a:noAutofit/>
          </a:bodyPr>
          <a:lstStyle>
            <a:lvl1pPr algn="ctr" defTabSz="914400" rtl="0" eaLnBrk="1" latinLnBrk="0" hangingPunct="1">
              <a:spcBef>
                <a:spcPct val="0"/>
              </a:spcBef>
              <a:buNone/>
              <a:defRPr lang="it-IT" sz="2400" b="1" kern="1200" dirty="0">
                <a:solidFill>
                  <a:srgbClr val="002060"/>
                </a:solidFill>
                <a:latin typeface="+mj-lt"/>
                <a:ea typeface="+mj-ea"/>
                <a:cs typeface="Arial" pitchFamily="34" charset="0"/>
              </a:defRPr>
            </a:lvl1pPr>
          </a:lstStyle>
          <a:p>
            <a:pPr algn="l" defTabSz="912023" fontAlgn="auto">
              <a:spcAft>
                <a:spcPts val="0"/>
              </a:spcAft>
              <a:defRPr/>
            </a:pPr>
            <a:endParaRPr lang="en-GB" sz="2394" dirty="0">
              <a:latin typeface="Calibri"/>
            </a:endParaRPr>
          </a:p>
        </p:txBody>
      </p:sp>
      <p:sp>
        <p:nvSpPr>
          <p:cNvPr id="12" name="Titolo 1">
            <a:extLst>
              <a:ext uri="{FF2B5EF4-FFF2-40B4-BE49-F238E27FC236}">
                <a16:creationId xmlns:a16="http://schemas.microsoft.com/office/drawing/2014/main" id="{2E7BB22C-681B-4CE3-BBA0-9E9F2F9111F0}"/>
              </a:ext>
            </a:extLst>
          </p:cNvPr>
          <p:cNvSpPr>
            <a:spLocks noGrp="1"/>
          </p:cNvSpPr>
          <p:nvPr>
            <p:ph type="title"/>
          </p:nvPr>
        </p:nvSpPr>
        <p:spPr>
          <a:xfrm>
            <a:off x="1554865" y="188620"/>
            <a:ext cx="8906434" cy="501926"/>
          </a:xfrm>
        </p:spPr>
        <p:txBody>
          <a:bodyPr rtlCol="0">
            <a:noAutofit/>
          </a:bodyPr>
          <a:lstStyle/>
          <a:p>
            <a:pPr algn="l">
              <a:defRPr/>
            </a:pPr>
            <a:r>
              <a:rPr lang="en-US" b="1" dirty="0">
                <a:solidFill>
                  <a:srgbClr val="002060"/>
                </a:solidFill>
                <a:latin typeface="Helvetica" panose="020B0604020202020204" pitchFamily="34" charset="0"/>
                <a:cs typeface="Helvetica" panose="020B0604020202020204" pitchFamily="34" charset="0"/>
              </a:rPr>
              <a:t>The Mediterranean electricity grid</a:t>
            </a:r>
          </a:p>
        </p:txBody>
      </p:sp>
      <p:pic>
        <p:nvPicPr>
          <p:cNvPr id="33" name="Immagine 32">
            <a:extLst>
              <a:ext uri="{FF2B5EF4-FFF2-40B4-BE49-F238E27FC236}">
                <a16:creationId xmlns:a16="http://schemas.microsoft.com/office/drawing/2014/main" id="{9D3DE99B-B16F-4516-A223-F23F0697A2A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6021" y="842277"/>
            <a:ext cx="9785893" cy="5343018"/>
          </a:xfrm>
          <a:prstGeom prst="rect">
            <a:avLst/>
          </a:prstGeom>
        </p:spPr>
      </p:pic>
    </p:spTree>
    <p:extLst>
      <p:ext uri="{BB962C8B-B14F-4D97-AF65-F5344CB8AC3E}">
        <p14:creationId xmlns:p14="http://schemas.microsoft.com/office/powerpoint/2010/main" val="15165893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a:extLst>
              <a:ext uri="{FF2B5EF4-FFF2-40B4-BE49-F238E27FC236}">
                <a16:creationId xmlns:a16="http://schemas.microsoft.com/office/drawing/2014/main" id="{12401019-9A97-4830-A6D6-4D86CD9C0481}"/>
              </a:ext>
            </a:extLst>
          </p:cNvPr>
          <p:cNvSpPr>
            <a:spLocks noGrp="1"/>
          </p:cNvSpPr>
          <p:nvPr>
            <p:ph type="sldNum" sz="quarter" idx="12"/>
          </p:nvPr>
        </p:nvSpPr>
        <p:spPr>
          <a:xfrm>
            <a:off x="8970659" y="6337843"/>
            <a:ext cx="2837392" cy="364174"/>
          </a:xfrm>
        </p:spPr>
        <p:txBody>
          <a:bodyPr/>
          <a:lstStyle/>
          <a:p>
            <a:pPr defTabSz="912023">
              <a:defRPr/>
            </a:pPr>
            <a:fld id="{B007B441-5312-499D-93C3-6E37886527FA}" type="slidenum">
              <a:rPr lang="it-IT">
                <a:solidFill>
                  <a:prstClr val="black">
                    <a:tint val="75000"/>
                  </a:prstClr>
                </a:solidFill>
                <a:latin typeface="Helvetica" panose="020B0604020202020204" pitchFamily="34" charset="0"/>
                <a:ea typeface="+mn-ea"/>
                <a:cs typeface="Helvetica" panose="020B0604020202020204" pitchFamily="34" charset="0"/>
              </a:rPr>
              <a:pPr defTabSz="912023">
                <a:defRPr/>
              </a:pPr>
              <a:t>13</a:t>
            </a:fld>
            <a:endParaRPr lang="it-IT">
              <a:solidFill>
                <a:prstClr val="black">
                  <a:tint val="75000"/>
                </a:prstClr>
              </a:solidFill>
              <a:latin typeface="Helvetica" panose="020B0604020202020204" pitchFamily="34" charset="0"/>
              <a:ea typeface="+mn-ea"/>
              <a:cs typeface="Helvetica" panose="020B0604020202020204" pitchFamily="34" charset="0"/>
            </a:endParaRPr>
          </a:p>
        </p:txBody>
      </p:sp>
      <p:sp>
        <p:nvSpPr>
          <p:cNvPr id="5" name="Rettangolo 4">
            <a:extLst>
              <a:ext uri="{FF2B5EF4-FFF2-40B4-BE49-F238E27FC236}">
                <a16:creationId xmlns:a16="http://schemas.microsoft.com/office/drawing/2014/main" id="{9ADFB56A-1BAD-46D0-89B7-4937388F2B0B}"/>
              </a:ext>
            </a:extLst>
          </p:cNvPr>
          <p:cNvSpPr/>
          <p:nvPr/>
        </p:nvSpPr>
        <p:spPr>
          <a:xfrm>
            <a:off x="300972" y="6436729"/>
            <a:ext cx="3840001" cy="26528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2023">
              <a:defRPr/>
            </a:pPr>
            <a:endParaRPr lang="it-IT" sz="1795">
              <a:solidFill>
                <a:prstClr val="white"/>
              </a:solidFill>
              <a:latin typeface="Calibri"/>
            </a:endParaRPr>
          </a:p>
        </p:txBody>
      </p:sp>
      <p:sp>
        <p:nvSpPr>
          <p:cNvPr id="10" name="Titolo 1">
            <a:extLst>
              <a:ext uri="{FF2B5EF4-FFF2-40B4-BE49-F238E27FC236}">
                <a16:creationId xmlns:a16="http://schemas.microsoft.com/office/drawing/2014/main" id="{118FDF71-5577-4B03-80D5-2899681F9F19}"/>
              </a:ext>
            </a:extLst>
          </p:cNvPr>
          <p:cNvSpPr txBox="1">
            <a:spLocks/>
          </p:cNvSpPr>
          <p:nvPr/>
        </p:nvSpPr>
        <p:spPr>
          <a:xfrm>
            <a:off x="1196333" y="188348"/>
            <a:ext cx="9576064" cy="502743"/>
          </a:xfrm>
          <a:prstGeom prst="rect">
            <a:avLst/>
          </a:prstGeom>
        </p:spPr>
        <p:txBody>
          <a:bodyPr vert="horz" lIns="91202" tIns="45601" rIns="91202" bIns="45601" rtlCol="0" anchor="ctr">
            <a:noAutofit/>
          </a:bodyPr>
          <a:lstStyle>
            <a:lvl1pPr algn="ctr" defTabSz="914400" rtl="0" eaLnBrk="1" latinLnBrk="0" hangingPunct="1">
              <a:spcBef>
                <a:spcPct val="0"/>
              </a:spcBef>
              <a:buNone/>
              <a:defRPr lang="it-IT" sz="2400" b="1" kern="1200" dirty="0">
                <a:solidFill>
                  <a:srgbClr val="002060"/>
                </a:solidFill>
                <a:latin typeface="+mj-lt"/>
                <a:ea typeface="+mj-ea"/>
                <a:cs typeface="Arial" pitchFamily="34" charset="0"/>
              </a:defRPr>
            </a:lvl1pPr>
          </a:lstStyle>
          <a:p>
            <a:pPr algn="l" defTabSz="912023" fontAlgn="auto">
              <a:spcAft>
                <a:spcPts val="0"/>
              </a:spcAft>
              <a:defRPr/>
            </a:pPr>
            <a:endParaRPr lang="en-GB" sz="2394" dirty="0">
              <a:latin typeface="Calibri"/>
            </a:endParaRPr>
          </a:p>
        </p:txBody>
      </p:sp>
      <p:sp>
        <p:nvSpPr>
          <p:cNvPr id="11" name="Titolo 1">
            <a:extLst>
              <a:ext uri="{FF2B5EF4-FFF2-40B4-BE49-F238E27FC236}">
                <a16:creationId xmlns:a16="http://schemas.microsoft.com/office/drawing/2014/main" id="{45C6F1C8-CB3E-4B20-87D4-E96FD9C1A270}"/>
              </a:ext>
            </a:extLst>
          </p:cNvPr>
          <p:cNvSpPr txBox="1">
            <a:spLocks/>
          </p:cNvSpPr>
          <p:nvPr/>
        </p:nvSpPr>
        <p:spPr>
          <a:xfrm>
            <a:off x="1348336" y="340351"/>
            <a:ext cx="9576064" cy="502743"/>
          </a:xfrm>
          <a:prstGeom prst="rect">
            <a:avLst/>
          </a:prstGeom>
        </p:spPr>
        <p:txBody>
          <a:bodyPr vert="horz" lIns="91202" tIns="45601" rIns="91202" bIns="45601" rtlCol="0" anchor="ctr">
            <a:noAutofit/>
          </a:bodyPr>
          <a:lstStyle>
            <a:lvl1pPr algn="ctr" defTabSz="914400" rtl="0" eaLnBrk="1" latinLnBrk="0" hangingPunct="1">
              <a:spcBef>
                <a:spcPct val="0"/>
              </a:spcBef>
              <a:buNone/>
              <a:defRPr lang="it-IT" sz="2400" b="1" kern="1200" dirty="0">
                <a:solidFill>
                  <a:srgbClr val="002060"/>
                </a:solidFill>
                <a:latin typeface="+mj-lt"/>
                <a:ea typeface="+mj-ea"/>
                <a:cs typeface="Arial" pitchFamily="34" charset="0"/>
              </a:defRPr>
            </a:lvl1pPr>
          </a:lstStyle>
          <a:p>
            <a:pPr algn="l" defTabSz="912023" fontAlgn="auto">
              <a:spcAft>
                <a:spcPts val="0"/>
              </a:spcAft>
              <a:defRPr/>
            </a:pPr>
            <a:endParaRPr lang="en-GB" sz="2394" dirty="0">
              <a:latin typeface="Calibri"/>
            </a:endParaRPr>
          </a:p>
        </p:txBody>
      </p:sp>
      <p:sp>
        <p:nvSpPr>
          <p:cNvPr id="12" name="Titolo 1">
            <a:extLst>
              <a:ext uri="{FF2B5EF4-FFF2-40B4-BE49-F238E27FC236}">
                <a16:creationId xmlns:a16="http://schemas.microsoft.com/office/drawing/2014/main" id="{2E7BB22C-681B-4CE3-BBA0-9E9F2F9111F0}"/>
              </a:ext>
            </a:extLst>
          </p:cNvPr>
          <p:cNvSpPr>
            <a:spLocks noGrp="1"/>
          </p:cNvSpPr>
          <p:nvPr>
            <p:ph type="title"/>
          </p:nvPr>
        </p:nvSpPr>
        <p:spPr>
          <a:xfrm>
            <a:off x="1554865" y="188620"/>
            <a:ext cx="8906434" cy="501926"/>
          </a:xfrm>
        </p:spPr>
        <p:txBody>
          <a:bodyPr rtlCol="0">
            <a:noAutofit/>
          </a:bodyPr>
          <a:lstStyle/>
          <a:p>
            <a:pPr algn="l">
              <a:defRPr/>
            </a:pPr>
            <a:r>
              <a:rPr lang="en-GB" dirty="0">
                <a:latin typeface="Helvetica" panose="020B0604020202020204" pitchFamily="34" charset="0"/>
                <a:cs typeface="Helvetica" panose="020B0604020202020204" pitchFamily="34" charset="0"/>
              </a:rPr>
              <a:t>Main streams of </a:t>
            </a:r>
            <a:r>
              <a:rPr lang="en-GB" b="1" dirty="0">
                <a:solidFill>
                  <a:srgbClr val="002060"/>
                </a:solidFill>
                <a:latin typeface="Helvetica" panose="020B0604020202020204" pitchFamily="34" charset="0"/>
                <a:cs typeface="Helvetica" panose="020B0604020202020204" pitchFamily="34" charset="0"/>
              </a:rPr>
              <a:t>Med-TSO’s action plan</a:t>
            </a:r>
          </a:p>
        </p:txBody>
      </p:sp>
      <p:sp>
        <p:nvSpPr>
          <p:cNvPr id="13" name="Google Shape;118;p3">
            <a:extLst>
              <a:ext uri="{FF2B5EF4-FFF2-40B4-BE49-F238E27FC236}">
                <a16:creationId xmlns:a16="http://schemas.microsoft.com/office/drawing/2014/main" id="{CFC27EF6-2990-48AE-B0A8-80351F7CF70D}"/>
              </a:ext>
            </a:extLst>
          </p:cNvPr>
          <p:cNvSpPr/>
          <p:nvPr/>
        </p:nvSpPr>
        <p:spPr>
          <a:xfrm>
            <a:off x="1083406" y="1169363"/>
            <a:ext cx="2097847" cy="692345"/>
          </a:xfrm>
          <a:custGeom>
            <a:avLst/>
            <a:gdLst/>
            <a:ahLst/>
            <a:cxnLst/>
            <a:rect l="l" t="t" r="r" b="b"/>
            <a:pathLst>
              <a:path w="2837536" h="694153" extrusionOk="0">
                <a:moveTo>
                  <a:pt x="0" y="0"/>
                </a:moveTo>
                <a:lnTo>
                  <a:pt x="2837536" y="0"/>
                </a:lnTo>
                <a:lnTo>
                  <a:pt x="2837536" y="694153"/>
                </a:lnTo>
                <a:lnTo>
                  <a:pt x="0" y="694153"/>
                </a:lnTo>
                <a:lnTo>
                  <a:pt x="0" y="0"/>
                </a:lnTo>
                <a:close/>
              </a:path>
            </a:pathLst>
          </a:custGeom>
          <a:solidFill>
            <a:schemeClr val="tx2"/>
          </a:solidFill>
          <a:ln w="25400" cap="flat" cmpd="sng">
            <a:solidFill>
              <a:schemeClr val="accent1"/>
            </a:solidFill>
            <a:prstDash val="solid"/>
            <a:round/>
            <a:headEnd type="none" w="sm" len="sm"/>
            <a:tailEnd type="none" w="sm" len="sm"/>
          </a:ln>
        </p:spPr>
        <p:txBody>
          <a:bodyPr spcFirstLastPara="1" wrap="square" lIns="134773" tIns="77012" rIns="134773" bIns="77012" anchor="ctr" anchorCtr="0">
            <a:noAutofit/>
          </a:bodyPr>
          <a:lstStyle/>
          <a:p>
            <a:pPr algn="ctr" defTabSz="912023">
              <a:lnSpc>
                <a:spcPct val="90000"/>
              </a:lnSpc>
              <a:spcBef>
                <a:spcPts val="0"/>
              </a:spcBef>
              <a:spcAft>
                <a:spcPts val="0"/>
              </a:spcAft>
              <a:buClr>
                <a:srgbClr val="000000"/>
              </a:buClr>
              <a:buSzPts val="2800"/>
            </a:pPr>
            <a:r>
              <a:rPr lang="en-US" sz="1396" b="1">
                <a:solidFill>
                  <a:prstClr val="white"/>
                </a:solidFill>
                <a:latin typeface="Helvetica" panose="020B0604020202020204" pitchFamily="34" charset="0"/>
                <a:ea typeface="Helvetica Neue"/>
                <a:cs typeface="Helvetica" panose="020B0604020202020204" pitchFamily="34" charset="0"/>
                <a:sym typeface="Helvetica Neue"/>
              </a:rPr>
              <a:t>Coordinated planning</a:t>
            </a:r>
            <a:endParaRPr sz="1396" b="1" dirty="0">
              <a:solidFill>
                <a:prstClr val="white"/>
              </a:solidFill>
              <a:latin typeface="Helvetica" panose="020B0604020202020204" pitchFamily="34" charset="0"/>
              <a:ea typeface="Helvetica Neue"/>
              <a:cs typeface="Helvetica" panose="020B0604020202020204" pitchFamily="34" charset="0"/>
              <a:sym typeface="Helvetica Neue"/>
            </a:endParaRPr>
          </a:p>
        </p:txBody>
      </p:sp>
      <p:sp>
        <p:nvSpPr>
          <p:cNvPr id="15" name="Google Shape;119;p3">
            <a:extLst>
              <a:ext uri="{FF2B5EF4-FFF2-40B4-BE49-F238E27FC236}">
                <a16:creationId xmlns:a16="http://schemas.microsoft.com/office/drawing/2014/main" id="{A127EE16-B0E8-4319-ADAF-E687C0D2DE5B}"/>
              </a:ext>
            </a:extLst>
          </p:cNvPr>
          <p:cNvSpPr/>
          <p:nvPr/>
        </p:nvSpPr>
        <p:spPr>
          <a:xfrm>
            <a:off x="6062530" y="1883800"/>
            <a:ext cx="2129685" cy="1638604"/>
          </a:xfrm>
          <a:custGeom>
            <a:avLst/>
            <a:gdLst/>
            <a:ahLst/>
            <a:cxnLst/>
            <a:rect l="l" t="t" r="r" b="b"/>
            <a:pathLst>
              <a:path w="2837536" h="1642882" extrusionOk="0">
                <a:moveTo>
                  <a:pt x="0" y="0"/>
                </a:moveTo>
                <a:lnTo>
                  <a:pt x="2837536" y="0"/>
                </a:lnTo>
                <a:lnTo>
                  <a:pt x="2837536" y="1642882"/>
                </a:lnTo>
                <a:lnTo>
                  <a:pt x="0" y="1642882"/>
                </a:lnTo>
                <a:lnTo>
                  <a:pt x="0" y="0"/>
                </a:lnTo>
                <a:close/>
              </a:path>
            </a:pathLst>
          </a:custGeom>
          <a:solidFill>
            <a:srgbClr val="CADFFF">
              <a:alpha val="88627"/>
            </a:srgbClr>
          </a:solidFill>
          <a:ln w="25400" cap="flat" cmpd="sng">
            <a:solidFill>
              <a:srgbClr val="CADFFF">
                <a:alpha val="88627"/>
              </a:srgbClr>
            </a:solidFill>
            <a:prstDash val="solid"/>
            <a:round/>
            <a:headEnd type="none" w="sm" len="sm"/>
            <a:tailEnd type="none" w="sm" len="sm"/>
          </a:ln>
        </p:spPr>
        <p:txBody>
          <a:bodyPr spcFirstLastPara="1" wrap="square" lIns="101074" tIns="101074" rIns="134773" bIns="151617" anchor="t" anchorCtr="0">
            <a:noAutofit/>
          </a:bodyPr>
          <a:lstStyle/>
          <a:p>
            <a:pPr marL="180504" lvl="1" indent="-180504" defTabSz="912023">
              <a:spcBef>
                <a:spcPts val="0"/>
              </a:spcBef>
              <a:spcAft>
                <a:spcPts val="1197"/>
              </a:spcAft>
              <a:buClr>
                <a:srgbClr val="000000"/>
              </a:buClr>
              <a:buSzPct val="100000"/>
              <a:buFont typeface="Arial" panose="020B0604020202020204" pitchFamily="34" charset="0"/>
              <a:buChar char="•"/>
            </a:pPr>
            <a:r>
              <a:rPr lang="en-US" sz="1795" dirty="0">
                <a:solidFill>
                  <a:srgbClr val="002060"/>
                </a:solidFill>
                <a:latin typeface="Helvetica" panose="020B0604020202020204" pitchFamily="34" charset="0"/>
                <a:ea typeface="+mn-ea"/>
                <a:cs typeface="Helvetica" panose="020B0604020202020204" pitchFamily="34" charset="0"/>
                <a:sym typeface="Helvetica Neue"/>
              </a:rPr>
              <a:t>Training</a:t>
            </a:r>
            <a:endParaRPr sz="1795" dirty="0">
              <a:solidFill>
                <a:srgbClr val="002060"/>
              </a:solidFill>
              <a:latin typeface="Helvetica" panose="020B0604020202020204" pitchFamily="34" charset="0"/>
              <a:ea typeface="+mn-ea"/>
              <a:cs typeface="Helvetica" panose="020B0604020202020204" pitchFamily="34" charset="0"/>
              <a:sym typeface="Arial"/>
            </a:endParaRPr>
          </a:p>
          <a:p>
            <a:pPr marL="180504" lvl="1" indent="-180504" defTabSz="912023">
              <a:spcBef>
                <a:spcPts val="0"/>
              </a:spcBef>
              <a:spcAft>
                <a:spcPts val="1197"/>
              </a:spcAft>
              <a:buClr>
                <a:srgbClr val="000000"/>
              </a:buClr>
              <a:buSzPct val="100000"/>
              <a:buFont typeface="Arial" panose="020B0604020202020204" pitchFamily="34" charset="0"/>
              <a:buChar char="•"/>
            </a:pPr>
            <a:r>
              <a:rPr lang="en-US" sz="1795" dirty="0">
                <a:solidFill>
                  <a:srgbClr val="002060"/>
                </a:solidFill>
                <a:latin typeface="Helvetica" panose="020B0604020202020204" pitchFamily="34" charset="0"/>
                <a:ea typeface="+mn-ea"/>
                <a:cs typeface="Helvetica" panose="020B0604020202020204" pitchFamily="34" charset="0"/>
                <a:sym typeface="Helvetica Neue"/>
              </a:rPr>
              <a:t>Knowledge Sharing programs</a:t>
            </a:r>
            <a:endParaRPr sz="1795" dirty="0">
              <a:solidFill>
                <a:srgbClr val="002060"/>
              </a:solidFill>
              <a:latin typeface="Helvetica" panose="020B0604020202020204" pitchFamily="34" charset="0"/>
              <a:ea typeface="+mn-ea"/>
              <a:cs typeface="Helvetica" panose="020B0604020202020204" pitchFamily="34" charset="0"/>
              <a:sym typeface="Arial"/>
            </a:endParaRPr>
          </a:p>
        </p:txBody>
      </p:sp>
      <p:sp>
        <p:nvSpPr>
          <p:cNvPr id="17" name="Google Shape;120;p3">
            <a:extLst>
              <a:ext uri="{FF2B5EF4-FFF2-40B4-BE49-F238E27FC236}">
                <a16:creationId xmlns:a16="http://schemas.microsoft.com/office/drawing/2014/main" id="{64294479-1F58-4673-A1D6-037E6025A9A7}"/>
              </a:ext>
            </a:extLst>
          </p:cNvPr>
          <p:cNvSpPr/>
          <p:nvPr/>
        </p:nvSpPr>
        <p:spPr>
          <a:xfrm>
            <a:off x="920487" y="976586"/>
            <a:ext cx="356818" cy="356818"/>
          </a:xfrm>
          <a:prstGeom prst="ellipse">
            <a:avLst/>
          </a:prstGeom>
          <a:solidFill>
            <a:srgbClr val="F2F2F2"/>
          </a:solidFill>
          <a:ln w="25400" cap="flat" cmpd="sng">
            <a:solidFill>
              <a:srgbClr val="005EA8"/>
            </a:solidFill>
            <a:prstDash val="solid"/>
            <a:round/>
            <a:headEnd type="none" w="sm" len="sm"/>
            <a:tailEnd type="none" w="sm" len="sm"/>
          </a:ln>
        </p:spPr>
        <p:txBody>
          <a:bodyPr spcFirstLastPara="1" wrap="square" lIns="92633" tIns="69980" rIns="92633" bIns="69980" anchor="ctr" anchorCtr="0">
            <a:noAutofit/>
          </a:bodyPr>
          <a:lstStyle/>
          <a:p>
            <a:pPr algn="ctr" defTabSz="912023">
              <a:lnSpc>
                <a:spcPct val="90000"/>
              </a:lnSpc>
              <a:spcBef>
                <a:spcPts val="0"/>
              </a:spcBef>
              <a:spcAft>
                <a:spcPts val="0"/>
              </a:spcAft>
              <a:buClr>
                <a:srgbClr val="000000"/>
              </a:buClr>
              <a:buSzPts val="2384"/>
            </a:pPr>
            <a:r>
              <a:rPr lang="en-US" sz="1189" b="1">
                <a:solidFill>
                  <a:prstClr val="black"/>
                </a:solidFill>
                <a:latin typeface="Helvetica" panose="020B0604020202020204" pitchFamily="34" charset="0"/>
                <a:ea typeface="Helvetica Neue"/>
                <a:cs typeface="Helvetica" panose="020B0604020202020204" pitchFamily="34" charset="0"/>
                <a:sym typeface="Helvetica Neue"/>
              </a:rPr>
              <a:t>a</a:t>
            </a:r>
            <a:endParaRPr sz="698">
              <a:solidFill>
                <a:srgbClr val="000000"/>
              </a:solidFill>
              <a:latin typeface="Helvetica" panose="020B0604020202020204" pitchFamily="34" charset="0"/>
              <a:ea typeface="Arial"/>
              <a:cs typeface="Helvetica" panose="020B0604020202020204" pitchFamily="34" charset="0"/>
              <a:sym typeface="Arial"/>
            </a:endParaRPr>
          </a:p>
        </p:txBody>
      </p:sp>
      <p:sp>
        <p:nvSpPr>
          <p:cNvPr id="18" name="Google Shape;121;p3">
            <a:extLst>
              <a:ext uri="{FF2B5EF4-FFF2-40B4-BE49-F238E27FC236}">
                <a16:creationId xmlns:a16="http://schemas.microsoft.com/office/drawing/2014/main" id="{8F7DCD39-E891-4401-A506-189A015A9233}"/>
              </a:ext>
            </a:extLst>
          </p:cNvPr>
          <p:cNvSpPr/>
          <p:nvPr/>
        </p:nvSpPr>
        <p:spPr>
          <a:xfrm>
            <a:off x="1083406" y="1882287"/>
            <a:ext cx="2097847" cy="1638604"/>
          </a:xfrm>
          <a:custGeom>
            <a:avLst/>
            <a:gdLst/>
            <a:ahLst/>
            <a:cxnLst/>
            <a:rect l="l" t="t" r="r" b="b"/>
            <a:pathLst>
              <a:path w="2837536" h="1642882" extrusionOk="0">
                <a:moveTo>
                  <a:pt x="0" y="0"/>
                </a:moveTo>
                <a:lnTo>
                  <a:pt x="2837536" y="0"/>
                </a:lnTo>
                <a:lnTo>
                  <a:pt x="2837536" y="1642882"/>
                </a:lnTo>
                <a:lnTo>
                  <a:pt x="0" y="1642882"/>
                </a:lnTo>
                <a:lnTo>
                  <a:pt x="0" y="0"/>
                </a:lnTo>
                <a:close/>
              </a:path>
            </a:pathLst>
          </a:custGeom>
          <a:solidFill>
            <a:srgbClr val="CADFFF">
              <a:alpha val="88627"/>
            </a:srgbClr>
          </a:solidFill>
          <a:ln w="25400" cap="flat" cmpd="sng">
            <a:solidFill>
              <a:srgbClr val="CADFFF">
                <a:alpha val="88627"/>
              </a:srgbClr>
            </a:solidFill>
            <a:prstDash val="solid"/>
            <a:round/>
            <a:headEnd type="none" w="sm" len="sm"/>
            <a:tailEnd type="none" w="sm" len="sm"/>
          </a:ln>
        </p:spPr>
        <p:txBody>
          <a:bodyPr spcFirstLastPara="1" wrap="square" lIns="101074" tIns="101074" rIns="134773" bIns="151617" anchor="t" anchorCtr="0">
            <a:noAutofit/>
          </a:bodyPr>
          <a:lstStyle/>
          <a:p>
            <a:pPr marL="180504" lvl="1" indent="-180504" defTabSz="912023">
              <a:spcBef>
                <a:spcPts val="0"/>
              </a:spcBef>
              <a:spcAft>
                <a:spcPts val="1197"/>
              </a:spcAft>
              <a:buClr>
                <a:srgbClr val="000000"/>
              </a:buClr>
              <a:buSzPct val="100000"/>
              <a:buFont typeface="Arial" panose="020B0604020202020204" pitchFamily="34" charset="0"/>
              <a:buChar char="•"/>
            </a:pPr>
            <a:r>
              <a:rPr lang="en-US" sz="1795" dirty="0">
                <a:solidFill>
                  <a:srgbClr val="002060"/>
                </a:solidFill>
                <a:latin typeface="Helvetica" panose="020B0604020202020204" pitchFamily="34" charset="0"/>
                <a:ea typeface="+mn-ea"/>
                <a:cs typeface="Helvetica" panose="020B0604020202020204" pitchFamily="34" charset="0"/>
                <a:sym typeface="Helvetica Neue"/>
              </a:rPr>
              <a:t>Coordinated development of HV grid</a:t>
            </a:r>
            <a:endParaRPr lang="en-US" sz="1795" dirty="0">
              <a:solidFill>
                <a:srgbClr val="002060"/>
              </a:solidFill>
              <a:latin typeface="Helvetica" panose="020B0604020202020204" pitchFamily="34" charset="0"/>
              <a:ea typeface="+mn-ea"/>
              <a:cs typeface="Helvetica" panose="020B0604020202020204" pitchFamily="34" charset="0"/>
              <a:sym typeface="Arial"/>
            </a:endParaRPr>
          </a:p>
          <a:p>
            <a:pPr marL="180504" lvl="1" indent="-180504" defTabSz="912023">
              <a:spcBef>
                <a:spcPts val="0"/>
              </a:spcBef>
              <a:spcAft>
                <a:spcPts val="1197"/>
              </a:spcAft>
              <a:buClr>
                <a:srgbClr val="000000"/>
              </a:buClr>
              <a:buSzPct val="100000"/>
              <a:buFont typeface="Arial" panose="020B0604020202020204" pitchFamily="34" charset="0"/>
              <a:buChar char="•"/>
            </a:pPr>
            <a:r>
              <a:rPr lang="en-US" sz="1795" dirty="0">
                <a:solidFill>
                  <a:srgbClr val="002060"/>
                </a:solidFill>
                <a:latin typeface="Helvetica" panose="020B0604020202020204" pitchFamily="34" charset="0"/>
                <a:ea typeface="+mn-ea"/>
                <a:cs typeface="Helvetica" panose="020B0604020202020204" pitchFamily="34" charset="0"/>
                <a:sym typeface="Helvetica Neue"/>
              </a:rPr>
              <a:t>Med Masterplan</a:t>
            </a:r>
            <a:endParaRPr lang="en-US" sz="1795" dirty="0">
              <a:solidFill>
                <a:srgbClr val="002060"/>
              </a:solidFill>
              <a:latin typeface="Helvetica" panose="020B0604020202020204" pitchFamily="34" charset="0"/>
              <a:ea typeface="+mn-ea"/>
              <a:cs typeface="Helvetica" panose="020B0604020202020204" pitchFamily="34" charset="0"/>
              <a:sym typeface="Arial"/>
            </a:endParaRPr>
          </a:p>
          <a:p>
            <a:pPr marL="180504" lvl="1" indent="-180504" defTabSz="912023">
              <a:spcBef>
                <a:spcPts val="0"/>
              </a:spcBef>
              <a:spcAft>
                <a:spcPts val="1197"/>
              </a:spcAft>
              <a:buClr>
                <a:srgbClr val="000000"/>
              </a:buClr>
              <a:buSzPct val="100000"/>
              <a:buFont typeface="Arial" panose="020B0604020202020204" pitchFamily="34" charset="0"/>
              <a:buChar char="•"/>
            </a:pPr>
            <a:endParaRPr sz="1795" dirty="0">
              <a:solidFill>
                <a:srgbClr val="002060"/>
              </a:solidFill>
              <a:latin typeface="Helvetica" panose="020B0604020202020204" pitchFamily="34" charset="0"/>
              <a:ea typeface="+mn-ea"/>
              <a:cs typeface="Helvetica" panose="020B0604020202020204" pitchFamily="34" charset="0"/>
              <a:sym typeface="Arial"/>
            </a:endParaRPr>
          </a:p>
        </p:txBody>
      </p:sp>
      <p:sp>
        <p:nvSpPr>
          <p:cNvPr id="19" name="Google Shape;122;p3">
            <a:extLst>
              <a:ext uri="{FF2B5EF4-FFF2-40B4-BE49-F238E27FC236}">
                <a16:creationId xmlns:a16="http://schemas.microsoft.com/office/drawing/2014/main" id="{A24EE058-E574-497B-A7A5-D3FE114ABFBF}"/>
              </a:ext>
            </a:extLst>
          </p:cNvPr>
          <p:cNvSpPr/>
          <p:nvPr/>
        </p:nvSpPr>
        <p:spPr>
          <a:xfrm>
            <a:off x="3572968" y="1169363"/>
            <a:ext cx="2097847" cy="692345"/>
          </a:xfrm>
          <a:custGeom>
            <a:avLst/>
            <a:gdLst/>
            <a:ahLst/>
            <a:cxnLst/>
            <a:rect l="l" t="t" r="r" b="b"/>
            <a:pathLst>
              <a:path w="2837536" h="694153" extrusionOk="0">
                <a:moveTo>
                  <a:pt x="0" y="0"/>
                </a:moveTo>
                <a:lnTo>
                  <a:pt x="2837536" y="0"/>
                </a:lnTo>
                <a:lnTo>
                  <a:pt x="2837536" y="694153"/>
                </a:lnTo>
                <a:lnTo>
                  <a:pt x="0" y="694153"/>
                </a:lnTo>
                <a:lnTo>
                  <a:pt x="0" y="0"/>
                </a:lnTo>
                <a:close/>
              </a:path>
            </a:pathLst>
          </a:custGeom>
          <a:solidFill>
            <a:schemeClr val="tx2"/>
          </a:solidFill>
          <a:ln w="25400" cap="flat" cmpd="sng">
            <a:solidFill>
              <a:schemeClr val="accent1"/>
            </a:solidFill>
            <a:prstDash val="solid"/>
            <a:round/>
            <a:headEnd type="none" w="sm" len="sm"/>
            <a:tailEnd type="none" w="sm" len="sm"/>
          </a:ln>
        </p:spPr>
        <p:txBody>
          <a:bodyPr spcFirstLastPara="1" wrap="square" lIns="134773" tIns="77012" rIns="134773" bIns="77012" anchor="ctr" anchorCtr="0">
            <a:noAutofit/>
          </a:bodyPr>
          <a:lstStyle/>
          <a:p>
            <a:pPr algn="ctr" defTabSz="912023">
              <a:lnSpc>
                <a:spcPct val="90000"/>
              </a:lnSpc>
              <a:spcBef>
                <a:spcPts val="0"/>
              </a:spcBef>
              <a:spcAft>
                <a:spcPts val="0"/>
              </a:spcAft>
              <a:buClr>
                <a:srgbClr val="000000"/>
              </a:buClr>
              <a:buSzPts val="2800"/>
            </a:pPr>
            <a:r>
              <a:rPr lang="en-US" sz="1396" b="1" dirty="0">
                <a:solidFill>
                  <a:prstClr val="white"/>
                </a:solidFill>
                <a:latin typeface="Helvetica" panose="020B0604020202020204" pitchFamily="34" charset="0"/>
                <a:ea typeface="Helvetica Neue"/>
                <a:cs typeface="Helvetica" panose="020B0604020202020204" pitchFamily="34" charset="0"/>
                <a:sym typeface="Helvetica Neue"/>
              </a:rPr>
              <a:t>Common rules </a:t>
            </a:r>
            <a:endParaRPr sz="1396" b="1" dirty="0">
              <a:solidFill>
                <a:prstClr val="white"/>
              </a:solidFill>
              <a:latin typeface="Helvetica" panose="020B0604020202020204" pitchFamily="34" charset="0"/>
              <a:ea typeface="Helvetica Neue"/>
              <a:cs typeface="Helvetica" panose="020B0604020202020204" pitchFamily="34" charset="0"/>
              <a:sym typeface="Helvetica Neue"/>
            </a:endParaRPr>
          </a:p>
        </p:txBody>
      </p:sp>
      <p:sp>
        <p:nvSpPr>
          <p:cNvPr id="20" name="Google Shape;123;p3">
            <a:extLst>
              <a:ext uri="{FF2B5EF4-FFF2-40B4-BE49-F238E27FC236}">
                <a16:creationId xmlns:a16="http://schemas.microsoft.com/office/drawing/2014/main" id="{C72F7851-0803-4B96-8CAB-8569AFF52BF3}"/>
              </a:ext>
            </a:extLst>
          </p:cNvPr>
          <p:cNvSpPr/>
          <p:nvPr/>
        </p:nvSpPr>
        <p:spPr>
          <a:xfrm>
            <a:off x="3572968" y="1882287"/>
            <a:ext cx="2097847" cy="1638604"/>
          </a:xfrm>
          <a:custGeom>
            <a:avLst/>
            <a:gdLst/>
            <a:ahLst/>
            <a:cxnLst/>
            <a:rect l="l" t="t" r="r" b="b"/>
            <a:pathLst>
              <a:path w="2837536" h="1642882" extrusionOk="0">
                <a:moveTo>
                  <a:pt x="0" y="0"/>
                </a:moveTo>
                <a:lnTo>
                  <a:pt x="2837536" y="0"/>
                </a:lnTo>
                <a:lnTo>
                  <a:pt x="2837536" y="1642882"/>
                </a:lnTo>
                <a:lnTo>
                  <a:pt x="0" y="1642882"/>
                </a:lnTo>
                <a:lnTo>
                  <a:pt x="0" y="0"/>
                </a:lnTo>
                <a:close/>
              </a:path>
            </a:pathLst>
          </a:custGeom>
          <a:solidFill>
            <a:srgbClr val="CADFFF">
              <a:alpha val="88627"/>
            </a:srgbClr>
          </a:solidFill>
          <a:ln w="25400" cap="flat" cmpd="sng">
            <a:solidFill>
              <a:srgbClr val="CADFFF">
                <a:alpha val="88627"/>
              </a:srgbClr>
            </a:solidFill>
            <a:prstDash val="solid"/>
            <a:round/>
            <a:headEnd type="none" w="sm" len="sm"/>
            <a:tailEnd type="none" w="sm" len="sm"/>
          </a:ln>
        </p:spPr>
        <p:txBody>
          <a:bodyPr spcFirstLastPara="1" wrap="square" lIns="101074" tIns="101074" rIns="134773" bIns="151617" anchor="t" anchorCtr="0">
            <a:noAutofit/>
          </a:bodyPr>
          <a:lstStyle/>
          <a:p>
            <a:pPr marL="180504" lvl="1" indent="-180504" defTabSz="912023">
              <a:spcBef>
                <a:spcPts val="0"/>
              </a:spcBef>
              <a:spcAft>
                <a:spcPts val="1197"/>
              </a:spcAft>
              <a:buClr>
                <a:srgbClr val="000000"/>
              </a:buClr>
              <a:buSzPct val="100000"/>
              <a:buFont typeface="Arial" panose="020B0604020202020204" pitchFamily="34" charset="0"/>
              <a:buChar char="•"/>
            </a:pPr>
            <a:r>
              <a:rPr lang="en-US" sz="1795" dirty="0">
                <a:solidFill>
                  <a:srgbClr val="002060"/>
                </a:solidFill>
                <a:latin typeface="Helvetica" panose="020B0604020202020204" pitchFamily="34" charset="0"/>
                <a:ea typeface="+mn-ea"/>
                <a:cs typeface="Helvetica" panose="020B0604020202020204" pitchFamily="34" charset="0"/>
                <a:sym typeface="Helvetica Neue"/>
              </a:rPr>
              <a:t>Power System interoperability</a:t>
            </a:r>
            <a:endParaRPr lang="en-US" sz="1795" dirty="0">
              <a:solidFill>
                <a:srgbClr val="002060"/>
              </a:solidFill>
              <a:latin typeface="Helvetica" panose="020B0604020202020204" pitchFamily="34" charset="0"/>
              <a:ea typeface="+mn-ea"/>
              <a:cs typeface="Helvetica" panose="020B0604020202020204" pitchFamily="34" charset="0"/>
              <a:sym typeface="Arial"/>
            </a:endParaRPr>
          </a:p>
          <a:p>
            <a:pPr marL="180504" lvl="1" indent="-180504" defTabSz="912023">
              <a:spcBef>
                <a:spcPts val="0"/>
              </a:spcBef>
              <a:spcAft>
                <a:spcPts val="1197"/>
              </a:spcAft>
              <a:buClr>
                <a:srgbClr val="000000"/>
              </a:buClr>
              <a:buSzPct val="100000"/>
              <a:buFont typeface="Arial" panose="020B0604020202020204" pitchFamily="34" charset="0"/>
              <a:buChar char="•"/>
            </a:pPr>
            <a:r>
              <a:rPr lang="en-US" sz="1795" dirty="0">
                <a:solidFill>
                  <a:srgbClr val="002060"/>
                </a:solidFill>
                <a:latin typeface="Helvetica" panose="020B0604020202020204" pitchFamily="34" charset="0"/>
                <a:ea typeface="+mn-ea"/>
                <a:cs typeface="Helvetica" panose="020B0604020202020204" pitchFamily="34" charset="0"/>
                <a:sym typeface="Helvetica Neue"/>
              </a:rPr>
              <a:t>Mediterranean Grid Code</a:t>
            </a:r>
          </a:p>
        </p:txBody>
      </p:sp>
      <p:sp>
        <p:nvSpPr>
          <p:cNvPr id="21" name="Google Shape;124;p3">
            <a:extLst>
              <a:ext uri="{FF2B5EF4-FFF2-40B4-BE49-F238E27FC236}">
                <a16:creationId xmlns:a16="http://schemas.microsoft.com/office/drawing/2014/main" id="{7CFB9709-20B4-4D72-9CF3-D531E496E799}"/>
              </a:ext>
            </a:extLst>
          </p:cNvPr>
          <p:cNvSpPr/>
          <p:nvPr/>
        </p:nvSpPr>
        <p:spPr>
          <a:xfrm>
            <a:off x="6062530" y="1169363"/>
            <a:ext cx="2129685" cy="692345"/>
          </a:xfrm>
          <a:custGeom>
            <a:avLst/>
            <a:gdLst/>
            <a:ahLst/>
            <a:cxnLst/>
            <a:rect l="l" t="t" r="r" b="b"/>
            <a:pathLst>
              <a:path w="2837536" h="694153" extrusionOk="0">
                <a:moveTo>
                  <a:pt x="0" y="0"/>
                </a:moveTo>
                <a:lnTo>
                  <a:pt x="2837536" y="0"/>
                </a:lnTo>
                <a:lnTo>
                  <a:pt x="2837536" y="694153"/>
                </a:lnTo>
                <a:lnTo>
                  <a:pt x="0" y="694153"/>
                </a:lnTo>
                <a:lnTo>
                  <a:pt x="0" y="0"/>
                </a:lnTo>
                <a:close/>
              </a:path>
            </a:pathLst>
          </a:custGeom>
          <a:solidFill>
            <a:schemeClr val="tx2"/>
          </a:solidFill>
          <a:ln w="25400" cap="flat" cmpd="sng">
            <a:solidFill>
              <a:schemeClr val="accent1"/>
            </a:solidFill>
            <a:prstDash val="solid"/>
            <a:round/>
            <a:headEnd type="none" w="sm" len="sm"/>
            <a:tailEnd type="none" w="sm" len="sm"/>
          </a:ln>
        </p:spPr>
        <p:txBody>
          <a:bodyPr spcFirstLastPara="1" wrap="square" lIns="134773" tIns="77012" rIns="134773" bIns="77012" anchor="ctr" anchorCtr="0">
            <a:noAutofit/>
          </a:bodyPr>
          <a:lstStyle/>
          <a:p>
            <a:pPr algn="ctr" defTabSz="912023">
              <a:lnSpc>
                <a:spcPct val="90000"/>
              </a:lnSpc>
              <a:spcBef>
                <a:spcPts val="0"/>
              </a:spcBef>
              <a:spcAft>
                <a:spcPts val="0"/>
              </a:spcAft>
              <a:buClr>
                <a:srgbClr val="000000"/>
              </a:buClr>
              <a:buSzPts val="2800"/>
            </a:pPr>
            <a:r>
              <a:rPr lang="en-US" sz="1396" b="1">
                <a:solidFill>
                  <a:prstClr val="white"/>
                </a:solidFill>
                <a:latin typeface="Helvetica" panose="020B0604020202020204" pitchFamily="34" charset="0"/>
                <a:ea typeface="Helvetica Neue"/>
                <a:cs typeface="Helvetica" panose="020B0604020202020204" pitchFamily="34" charset="0"/>
                <a:sym typeface="Helvetica Neue"/>
              </a:rPr>
              <a:t>Capacity building </a:t>
            </a:r>
            <a:endParaRPr sz="1396" b="1">
              <a:solidFill>
                <a:prstClr val="white"/>
              </a:solidFill>
              <a:latin typeface="Helvetica" panose="020B0604020202020204" pitchFamily="34" charset="0"/>
              <a:ea typeface="Helvetica Neue"/>
              <a:cs typeface="Helvetica" panose="020B0604020202020204" pitchFamily="34" charset="0"/>
              <a:sym typeface="Helvetica Neue"/>
            </a:endParaRPr>
          </a:p>
        </p:txBody>
      </p:sp>
      <p:sp>
        <p:nvSpPr>
          <p:cNvPr id="22" name="Google Shape;125;p3">
            <a:extLst>
              <a:ext uri="{FF2B5EF4-FFF2-40B4-BE49-F238E27FC236}">
                <a16:creationId xmlns:a16="http://schemas.microsoft.com/office/drawing/2014/main" id="{E6BA8E16-F1A2-4A24-A7DD-7E9253C7E97F}"/>
              </a:ext>
            </a:extLst>
          </p:cNvPr>
          <p:cNvSpPr/>
          <p:nvPr/>
        </p:nvSpPr>
        <p:spPr>
          <a:xfrm>
            <a:off x="5901713" y="977516"/>
            <a:ext cx="356818" cy="356818"/>
          </a:xfrm>
          <a:prstGeom prst="ellipse">
            <a:avLst/>
          </a:prstGeom>
          <a:solidFill>
            <a:srgbClr val="F2F2F2"/>
          </a:solidFill>
          <a:ln w="25400" cap="flat" cmpd="sng">
            <a:solidFill>
              <a:srgbClr val="005EA8"/>
            </a:solidFill>
            <a:prstDash val="solid"/>
            <a:round/>
            <a:headEnd type="none" w="sm" len="sm"/>
            <a:tailEnd type="none" w="sm" len="sm"/>
          </a:ln>
        </p:spPr>
        <p:txBody>
          <a:bodyPr spcFirstLastPara="1" wrap="square" lIns="92633" tIns="69980" rIns="92633" bIns="69980" anchor="ctr" anchorCtr="0">
            <a:noAutofit/>
          </a:bodyPr>
          <a:lstStyle/>
          <a:p>
            <a:pPr algn="ctr" defTabSz="912023">
              <a:lnSpc>
                <a:spcPct val="90000"/>
              </a:lnSpc>
              <a:spcBef>
                <a:spcPts val="0"/>
              </a:spcBef>
              <a:spcAft>
                <a:spcPts val="0"/>
              </a:spcAft>
              <a:buClr>
                <a:srgbClr val="000000"/>
              </a:buClr>
              <a:buSzPts val="2384"/>
            </a:pPr>
            <a:r>
              <a:rPr lang="en-US" sz="1189" b="1">
                <a:solidFill>
                  <a:prstClr val="black"/>
                </a:solidFill>
                <a:latin typeface="Helvetica" panose="020B0604020202020204" pitchFamily="34" charset="0"/>
                <a:ea typeface="Helvetica Neue"/>
                <a:cs typeface="Helvetica" panose="020B0604020202020204" pitchFamily="34" charset="0"/>
                <a:sym typeface="Helvetica Neue"/>
              </a:rPr>
              <a:t>c</a:t>
            </a:r>
            <a:endParaRPr sz="698">
              <a:solidFill>
                <a:srgbClr val="000000"/>
              </a:solidFill>
              <a:latin typeface="Helvetica" panose="020B0604020202020204" pitchFamily="34" charset="0"/>
              <a:ea typeface="Arial"/>
              <a:cs typeface="Helvetica" panose="020B0604020202020204" pitchFamily="34" charset="0"/>
              <a:sym typeface="Arial"/>
            </a:endParaRPr>
          </a:p>
        </p:txBody>
      </p:sp>
      <p:pic>
        <p:nvPicPr>
          <p:cNvPr id="23" name="Google Shape;126;p3">
            <a:extLst>
              <a:ext uri="{FF2B5EF4-FFF2-40B4-BE49-F238E27FC236}">
                <a16:creationId xmlns:a16="http://schemas.microsoft.com/office/drawing/2014/main" id="{A8C06BC8-FE91-4D9C-AFA0-61B2C0982C99}"/>
              </a:ext>
            </a:extLst>
          </p:cNvPr>
          <p:cNvPicPr preferRelativeResize="0"/>
          <p:nvPr/>
        </p:nvPicPr>
        <p:blipFill rotWithShape="1">
          <a:blip r:embed="rId3">
            <a:alphaModFix/>
          </a:blip>
          <a:srcRect/>
          <a:stretch/>
        </p:blipFill>
        <p:spPr>
          <a:xfrm>
            <a:off x="2365402" y="4547894"/>
            <a:ext cx="1077309" cy="1494057"/>
          </a:xfrm>
          <a:prstGeom prst="rect">
            <a:avLst/>
          </a:prstGeom>
          <a:noFill/>
          <a:ln w="9525" cap="flat" cmpd="sng">
            <a:solidFill>
              <a:schemeClr val="accent1"/>
            </a:solidFill>
            <a:prstDash val="solid"/>
            <a:round/>
            <a:headEnd type="none" w="sm" len="sm"/>
            <a:tailEnd type="none" w="sm" len="sm"/>
          </a:ln>
        </p:spPr>
      </p:pic>
      <p:pic>
        <p:nvPicPr>
          <p:cNvPr id="24" name="Google Shape;127;p3" descr="mpi">
            <a:extLst>
              <a:ext uri="{FF2B5EF4-FFF2-40B4-BE49-F238E27FC236}">
                <a16:creationId xmlns:a16="http://schemas.microsoft.com/office/drawing/2014/main" id="{FE202AEA-D7AE-4AF7-92CA-6CFE976E7755}"/>
              </a:ext>
            </a:extLst>
          </p:cNvPr>
          <p:cNvPicPr preferRelativeResize="0"/>
          <p:nvPr/>
        </p:nvPicPr>
        <p:blipFill rotWithShape="1">
          <a:blip r:embed="rId4">
            <a:alphaModFix/>
          </a:blip>
          <a:srcRect/>
          <a:stretch/>
        </p:blipFill>
        <p:spPr>
          <a:xfrm>
            <a:off x="5801078" y="4547889"/>
            <a:ext cx="1077307" cy="1494056"/>
          </a:xfrm>
          <a:prstGeom prst="rect">
            <a:avLst/>
          </a:prstGeom>
          <a:noFill/>
          <a:ln w="9525" cap="flat" cmpd="sng">
            <a:solidFill>
              <a:schemeClr val="accent1"/>
            </a:solidFill>
            <a:prstDash val="solid"/>
            <a:round/>
            <a:headEnd type="none" w="sm" len="sm"/>
            <a:tailEnd type="none" w="sm" len="sm"/>
          </a:ln>
        </p:spPr>
      </p:pic>
      <p:sp>
        <p:nvSpPr>
          <p:cNvPr id="25" name="Google Shape;128;p3">
            <a:extLst>
              <a:ext uri="{FF2B5EF4-FFF2-40B4-BE49-F238E27FC236}">
                <a16:creationId xmlns:a16="http://schemas.microsoft.com/office/drawing/2014/main" id="{F2F5A71D-BD04-45D1-92FD-3A6C8337EFC0}"/>
              </a:ext>
            </a:extLst>
          </p:cNvPr>
          <p:cNvSpPr/>
          <p:nvPr/>
        </p:nvSpPr>
        <p:spPr>
          <a:xfrm>
            <a:off x="3399463" y="995538"/>
            <a:ext cx="356818" cy="356818"/>
          </a:xfrm>
          <a:prstGeom prst="ellipse">
            <a:avLst/>
          </a:prstGeom>
          <a:solidFill>
            <a:srgbClr val="F2F2F2"/>
          </a:solidFill>
          <a:ln w="25400" cap="flat" cmpd="sng">
            <a:solidFill>
              <a:srgbClr val="005EA8"/>
            </a:solidFill>
            <a:prstDash val="solid"/>
            <a:round/>
            <a:headEnd type="none" w="sm" len="sm"/>
            <a:tailEnd type="none" w="sm" len="sm"/>
          </a:ln>
        </p:spPr>
        <p:txBody>
          <a:bodyPr spcFirstLastPara="1" wrap="square" lIns="92633" tIns="69980" rIns="92633" bIns="69980" anchor="ctr" anchorCtr="0">
            <a:noAutofit/>
          </a:bodyPr>
          <a:lstStyle/>
          <a:p>
            <a:pPr algn="ctr" defTabSz="912023">
              <a:lnSpc>
                <a:spcPct val="90000"/>
              </a:lnSpc>
              <a:spcBef>
                <a:spcPts val="0"/>
              </a:spcBef>
              <a:spcAft>
                <a:spcPts val="0"/>
              </a:spcAft>
              <a:buClr>
                <a:srgbClr val="000000"/>
              </a:buClr>
              <a:buSzPts val="2384"/>
            </a:pPr>
            <a:r>
              <a:rPr lang="en-US" sz="1189" b="1">
                <a:solidFill>
                  <a:prstClr val="black"/>
                </a:solidFill>
                <a:latin typeface="Helvetica" panose="020B0604020202020204" pitchFamily="34" charset="0"/>
                <a:ea typeface="Helvetica Neue"/>
                <a:cs typeface="Helvetica" panose="020B0604020202020204" pitchFamily="34" charset="0"/>
                <a:sym typeface="Helvetica Neue"/>
              </a:rPr>
              <a:t>b</a:t>
            </a:r>
            <a:endParaRPr sz="698">
              <a:solidFill>
                <a:srgbClr val="000000"/>
              </a:solidFill>
              <a:latin typeface="Helvetica" panose="020B0604020202020204" pitchFamily="34" charset="0"/>
              <a:ea typeface="Arial"/>
              <a:cs typeface="Helvetica" panose="020B0604020202020204" pitchFamily="34" charset="0"/>
              <a:sym typeface="Arial"/>
            </a:endParaRPr>
          </a:p>
        </p:txBody>
      </p:sp>
      <p:cxnSp>
        <p:nvCxnSpPr>
          <p:cNvPr id="26" name="Google Shape;129;p3">
            <a:extLst>
              <a:ext uri="{FF2B5EF4-FFF2-40B4-BE49-F238E27FC236}">
                <a16:creationId xmlns:a16="http://schemas.microsoft.com/office/drawing/2014/main" id="{A045BE26-9F64-43A6-9DD3-5D49DDAA95DF}"/>
              </a:ext>
            </a:extLst>
          </p:cNvPr>
          <p:cNvCxnSpPr/>
          <p:nvPr/>
        </p:nvCxnSpPr>
        <p:spPr>
          <a:xfrm>
            <a:off x="290916" y="4229588"/>
            <a:ext cx="11578419" cy="0"/>
          </a:xfrm>
          <a:prstGeom prst="straightConnector1">
            <a:avLst/>
          </a:prstGeom>
          <a:noFill/>
          <a:ln w="76200" cap="flat" cmpd="sng">
            <a:solidFill>
              <a:srgbClr val="FF9900"/>
            </a:solidFill>
            <a:prstDash val="solid"/>
            <a:round/>
            <a:headEnd type="none" w="sm" len="sm"/>
            <a:tailEnd type="triangle" w="med" len="med"/>
          </a:ln>
        </p:spPr>
      </p:cxnSp>
      <p:sp>
        <p:nvSpPr>
          <p:cNvPr id="27" name="Google Shape;130;p3">
            <a:extLst>
              <a:ext uri="{FF2B5EF4-FFF2-40B4-BE49-F238E27FC236}">
                <a16:creationId xmlns:a16="http://schemas.microsoft.com/office/drawing/2014/main" id="{59C1901F-9A41-4CE6-87F7-39F96563B2E7}"/>
              </a:ext>
            </a:extLst>
          </p:cNvPr>
          <p:cNvSpPr txBox="1"/>
          <p:nvPr/>
        </p:nvSpPr>
        <p:spPr>
          <a:xfrm rot="-1799879">
            <a:off x="293349" y="4519302"/>
            <a:ext cx="995562" cy="276295"/>
          </a:xfrm>
          <a:prstGeom prst="rect">
            <a:avLst/>
          </a:prstGeom>
          <a:noFill/>
          <a:ln>
            <a:noFill/>
          </a:ln>
        </p:spPr>
        <p:txBody>
          <a:bodyPr spcFirstLastPara="1" wrap="square" lIns="45594" tIns="45594" rIns="45594" bIns="45594" anchor="ctr" anchorCtr="0">
            <a:noAutofit/>
          </a:bodyPr>
          <a:lstStyle/>
          <a:p>
            <a:pPr algn="ctr" defTabSz="912023">
              <a:spcBef>
                <a:spcPts val="0"/>
              </a:spcBef>
              <a:spcAft>
                <a:spcPts val="0"/>
              </a:spcAft>
              <a:buClr>
                <a:srgbClr val="000000"/>
              </a:buClr>
              <a:buSzPts val="2400"/>
            </a:pPr>
            <a:r>
              <a:rPr lang="en-US" sz="1197">
                <a:solidFill>
                  <a:srgbClr val="000000"/>
                </a:solidFill>
                <a:latin typeface="Helvetica Neue"/>
                <a:ea typeface="Helvetica Neue"/>
                <a:cs typeface="Helvetica Neue"/>
                <a:sym typeface="Helvetica Neue"/>
              </a:rPr>
              <a:t>2015</a:t>
            </a:r>
            <a:endParaRPr sz="1197">
              <a:solidFill>
                <a:srgbClr val="000000"/>
              </a:solidFill>
              <a:latin typeface="Helvetica Neue"/>
              <a:ea typeface="Helvetica Neue"/>
              <a:cs typeface="Helvetica Neue"/>
              <a:sym typeface="Helvetica Neue"/>
            </a:endParaRPr>
          </a:p>
        </p:txBody>
      </p:sp>
      <p:sp>
        <p:nvSpPr>
          <p:cNvPr id="28" name="Google Shape;131;p3">
            <a:extLst>
              <a:ext uri="{FF2B5EF4-FFF2-40B4-BE49-F238E27FC236}">
                <a16:creationId xmlns:a16="http://schemas.microsoft.com/office/drawing/2014/main" id="{6A220F41-DFBD-4332-92B9-36907C6E4AD2}"/>
              </a:ext>
            </a:extLst>
          </p:cNvPr>
          <p:cNvSpPr txBox="1"/>
          <p:nvPr/>
        </p:nvSpPr>
        <p:spPr>
          <a:xfrm rot="-1799879">
            <a:off x="4124109" y="4519302"/>
            <a:ext cx="995562" cy="276295"/>
          </a:xfrm>
          <a:prstGeom prst="rect">
            <a:avLst/>
          </a:prstGeom>
          <a:noFill/>
          <a:ln>
            <a:noFill/>
          </a:ln>
        </p:spPr>
        <p:txBody>
          <a:bodyPr spcFirstLastPara="1" wrap="square" lIns="45594" tIns="45594" rIns="45594" bIns="45594" anchor="ctr" anchorCtr="0">
            <a:noAutofit/>
          </a:bodyPr>
          <a:lstStyle/>
          <a:p>
            <a:pPr algn="ctr" defTabSz="912023">
              <a:spcBef>
                <a:spcPts val="0"/>
              </a:spcBef>
              <a:spcAft>
                <a:spcPts val="0"/>
              </a:spcAft>
              <a:buClr>
                <a:srgbClr val="000000"/>
              </a:buClr>
              <a:buSzPts val="2400"/>
            </a:pPr>
            <a:r>
              <a:rPr lang="en-US" sz="1197">
                <a:solidFill>
                  <a:srgbClr val="000000"/>
                </a:solidFill>
                <a:latin typeface="Helvetica Neue"/>
                <a:ea typeface="Helvetica Neue"/>
                <a:cs typeface="Helvetica Neue"/>
                <a:sym typeface="Helvetica Neue"/>
              </a:rPr>
              <a:t>2018</a:t>
            </a:r>
            <a:endParaRPr sz="1197">
              <a:solidFill>
                <a:srgbClr val="000000"/>
              </a:solidFill>
              <a:latin typeface="Helvetica Neue"/>
              <a:ea typeface="Helvetica Neue"/>
              <a:cs typeface="Helvetica Neue"/>
              <a:sym typeface="Helvetica Neue"/>
            </a:endParaRPr>
          </a:p>
        </p:txBody>
      </p:sp>
      <p:sp>
        <p:nvSpPr>
          <p:cNvPr id="29" name="Google Shape;132;p3">
            <a:extLst>
              <a:ext uri="{FF2B5EF4-FFF2-40B4-BE49-F238E27FC236}">
                <a16:creationId xmlns:a16="http://schemas.microsoft.com/office/drawing/2014/main" id="{AD53D68D-9D82-4098-90CB-54F779D191D6}"/>
              </a:ext>
            </a:extLst>
          </p:cNvPr>
          <p:cNvSpPr txBox="1"/>
          <p:nvPr/>
        </p:nvSpPr>
        <p:spPr>
          <a:xfrm rot="-1799879">
            <a:off x="7194206" y="4425280"/>
            <a:ext cx="995562" cy="276295"/>
          </a:xfrm>
          <a:prstGeom prst="rect">
            <a:avLst/>
          </a:prstGeom>
          <a:noFill/>
          <a:ln>
            <a:noFill/>
          </a:ln>
        </p:spPr>
        <p:txBody>
          <a:bodyPr spcFirstLastPara="1" wrap="square" lIns="45594" tIns="45594" rIns="45594" bIns="45594" anchor="ctr" anchorCtr="0">
            <a:noAutofit/>
          </a:bodyPr>
          <a:lstStyle/>
          <a:p>
            <a:pPr algn="ctr" defTabSz="912023">
              <a:spcBef>
                <a:spcPts val="0"/>
              </a:spcBef>
              <a:spcAft>
                <a:spcPts val="0"/>
              </a:spcAft>
              <a:buClr>
                <a:srgbClr val="000000"/>
              </a:buClr>
              <a:buSzPts val="2400"/>
            </a:pPr>
            <a:r>
              <a:rPr lang="en-US" sz="1197">
                <a:solidFill>
                  <a:srgbClr val="000000"/>
                </a:solidFill>
                <a:latin typeface="Helvetica Neue"/>
                <a:ea typeface="Helvetica Neue"/>
                <a:cs typeface="Helvetica Neue"/>
                <a:sym typeface="Helvetica Neue"/>
              </a:rPr>
              <a:t>2020</a:t>
            </a:r>
            <a:endParaRPr sz="1197">
              <a:solidFill>
                <a:srgbClr val="000000"/>
              </a:solidFill>
              <a:latin typeface="Helvetica Neue"/>
              <a:ea typeface="Helvetica Neue"/>
              <a:cs typeface="Helvetica Neue"/>
              <a:sym typeface="Helvetica Neue"/>
            </a:endParaRPr>
          </a:p>
        </p:txBody>
      </p:sp>
      <p:sp>
        <p:nvSpPr>
          <p:cNvPr id="30" name="Google Shape;133;p3">
            <a:extLst>
              <a:ext uri="{FF2B5EF4-FFF2-40B4-BE49-F238E27FC236}">
                <a16:creationId xmlns:a16="http://schemas.microsoft.com/office/drawing/2014/main" id="{BEE2630D-649E-4809-8813-B587AB7D4860}"/>
              </a:ext>
            </a:extLst>
          </p:cNvPr>
          <p:cNvSpPr txBox="1"/>
          <p:nvPr/>
        </p:nvSpPr>
        <p:spPr>
          <a:xfrm rot="-1799879">
            <a:off x="10769235" y="4307923"/>
            <a:ext cx="995562" cy="276295"/>
          </a:xfrm>
          <a:prstGeom prst="rect">
            <a:avLst/>
          </a:prstGeom>
          <a:noFill/>
          <a:ln>
            <a:noFill/>
          </a:ln>
        </p:spPr>
        <p:txBody>
          <a:bodyPr spcFirstLastPara="1" wrap="square" lIns="45594" tIns="45594" rIns="45594" bIns="45594" anchor="ctr" anchorCtr="0">
            <a:noAutofit/>
          </a:bodyPr>
          <a:lstStyle/>
          <a:p>
            <a:pPr algn="ctr" defTabSz="912023">
              <a:spcBef>
                <a:spcPts val="0"/>
              </a:spcBef>
              <a:spcAft>
                <a:spcPts val="0"/>
              </a:spcAft>
              <a:buClr>
                <a:srgbClr val="000000"/>
              </a:buClr>
              <a:buSzPts val="2400"/>
            </a:pPr>
            <a:r>
              <a:rPr lang="en-US" sz="1197">
                <a:solidFill>
                  <a:srgbClr val="000000"/>
                </a:solidFill>
                <a:latin typeface="Helvetica Neue"/>
                <a:ea typeface="Helvetica Neue"/>
                <a:cs typeface="Helvetica Neue"/>
                <a:sym typeface="Helvetica Neue"/>
              </a:rPr>
              <a:t>2022</a:t>
            </a:r>
            <a:endParaRPr sz="1197">
              <a:solidFill>
                <a:srgbClr val="000000"/>
              </a:solidFill>
              <a:latin typeface="Helvetica Neue"/>
              <a:ea typeface="Helvetica Neue"/>
              <a:cs typeface="Helvetica Neue"/>
              <a:sym typeface="Helvetica Neue"/>
            </a:endParaRPr>
          </a:p>
        </p:txBody>
      </p:sp>
      <p:sp>
        <p:nvSpPr>
          <p:cNvPr id="31" name="Google Shape;134;p3">
            <a:extLst>
              <a:ext uri="{FF2B5EF4-FFF2-40B4-BE49-F238E27FC236}">
                <a16:creationId xmlns:a16="http://schemas.microsoft.com/office/drawing/2014/main" id="{780926EC-15BE-486C-B52F-2CD75DE76449}"/>
              </a:ext>
            </a:extLst>
          </p:cNvPr>
          <p:cNvSpPr/>
          <p:nvPr/>
        </p:nvSpPr>
        <p:spPr>
          <a:xfrm>
            <a:off x="8744744" y="1901819"/>
            <a:ext cx="2780619" cy="1638604"/>
          </a:xfrm>
          <a:custGeom>
            <a:avLst/>
            <a:gdLst/>
            <a:ahLst/>
            <a:cxnLst/>
            <a:rect l="l" t="t" r="r" b="b"/>
            <a:pathLst>
              <a:path w="2837536" h="1642882" extrusionOk="0">
                <a:moveTo>
                  <a:pt x="0" y="0"/>
                </a:moveTo>
                <a:lnTo>
                  <a:pt x="2837536" y="0"/>
                </a:lnTo>
                <a:lnTo>
                  <a:pt x="2837536" y="1642882"/>
                </a:lnTo>
                <a:lnTo>
                  <a:pt x="0" y="1642882"/>
                </a:lnTo>
                <a:lnTo>
                  <a:pt x="0" y="0"/>
                </a:lnTo>
                <a:close/>
              </a:path>
            </a:pathLst>
          </a:custGeom>
          <a:solidFill>
            <a:srgbClr val="CADFFF">
              <a:alpha val="89019"/>
            </a:srgbClr>
          </a:solidFill>
          <a:ln w="25400" cap="flat" cmpd="sng">
            <a:solidFill>
              <a:srgbClr val="CADFFF">
                <a:alpha val="89019"/>
              </a:srgbClr>
            </a:solidFill>
            <a:prstDash val="solid"/>
            <a:round/>
            <a:headEnd type="none" w="sm" len="sm"/>
            <a:tailEnd type="none" w="sm" len="sm"/>
          </a:ln>
        </p:spPr>
        <p:txBody>
          <a:bodyPr spcFirstLastPara="1" wrap="square" lIns="101074" tIns="101074" rIns="134773" bIns="151617" anchor="t" anchorCtr="0">
            <a:noAutofit/>
          </a:bodyPr>
          <a:lstStyle/>
          <a:p>
            <a:pPr marL="180504" lvl="1" indent="-180504" defTabSz="912023">
              <a:spcBef>
                <a:spcPts val="0"/>
              </a:spcBef>
              <a:spcAft>
                <a:spcPts val="1197"/>
              </a:spcAft>
              <a:buClr>
                <a:srgbClr val="000000"/>
              </a:buClr>
              <a:buSzPct val="100000"/>
              <a:buFont typeface="Arial" panose="020B0604020202020204" pitchFamily="34" charset="0"/>
              <a:buChar char="•"/>
            </a:pPr>
            <a:r>
              <a:rPr lang="en-US" sz="1795" dirty="0">
                <a:solidFill>
                  <a:srgbClr val="002060"/>
                </a:solidFill>
                <a:latin typeface="Helvetica" panose="020B0604020202020204" pitchFamily="34" charset="0"/>
                <a:ea typeface="+mn-ea"/>
                <a:cs typeface="Helvetica" panose="020B0604020202020204" pitchFamily="34" charset="0"/>
                <a:sym typeface="Helvetica Neue"/>
              </a:rPr>
              <a:t>Coordinated Adequacy assessments</a:t>
            </a:r>
            <a:endParaRPr sz="1795" dirty="0">
              <a:solidFill>
                <a:srgbClr val="002060"/>
              </a:solidFill>
              <a:latin typeface="Helvetica" panose="020B0604020202020204" pitchFamily="34" charset="0"/>
              <a:ea typeface="+mn-ea"/>
              <a:cs typeface="Helvetica" panose="020B0604020202020204" pitchFamily="34" charset="0"/>
              <a:sym typeface="Arial"/>
            </a:endParaRPr>
          </a:p>
          <a:p>
            <a:pPr marL="180504" lvl="1" indent="-180504" defTabSz="912023">
              <a:spcBef>
                <a:spcPts val="0"/>
              </a:spcBef>
              <a:spcAft>
                <a:spcPts val="1197"/>
              </a:spcAft>
              <a:buClr>
                <a:srgbClr val="000000"/>
              </a:buClr>
              <a:buSzPct val="100000"/>
              <a:buFont typeface="Arial" panose="020B0604020202020204" pitchFamily="34" charset="0"/>
              <a:buChar char="•"/>
            </a:pPr>
            <a:r>
              <a:rPr lang="en-US" sz="1795" dirty="0">
                <a:solidFill>
                  <a:srgbClr val="002060"/>
                </a:solidFill>
                <a:latin typeface="Helvetica" panose="020B0604020202020204" pitchFamily="34" charset="0"/>
                <a:ea typeface="+mn-ea"/>
                <a:cs typeface="Helvetica" panose="020B0604020202020204" pitchFamily="34" charset="0"/>
                <a:sym typeface="Helvetica Neue"/>
              </a:rPr>
              <a:t>Enhance coordination in operations </a:t>
            </a:r>
            <a:endParaRPr sz="1795" dirty="0">
              <a:solidFill>
                <a:srgbClr val="002060"/>
              </a:solidFill>
              <a:latin typeface="Helvetica" panose="020B0604020202020204" pitchFamily="34" charset="0"/>
              <a:ea typeface="+mn-ea"/>
              <a:cs typeface="Helvetica" panose="020B0604020202020204" pitchFamily="34" charset="0"/>
              <a:sym typeface="Arial"/>
            </a:endParaRPr>
          </a:p>
        </p:txBody>
      </p:sp>
      <p:sp>
        <p:nvSpPr>
          <p:cNvPr id="32" name="Google Shape;135;p3">
            <a:extLst>
              <a:ext uri="{FF2B5EF4-FFF2-40B4-BE49-F238E27FC236}">
                <a16:creationId xmlns:a16="http://schemas.microsoft.com/office/drawing/2014/main" id="{0C97ABE9-BC80-414C-82AA-4101B8109B35}"/>
              </a:ext>
            </a:extLst>
          </p:cNvPr>
          <p:cNvSpPr/>
          <p:nvPr/>
        </p:nvSpPr>
        <p:spPr>
          <a:xfrm>
            <a:off x="8744744" y="1187382"/>
            <a:ext cx="2780619" cy="692345"/>
          </a:xfrm>
          <a:custGeom>
            <a:avLst/>
            <a:gdLst/>
            <a:ahLst/>
            <a:cxnLst/>
            <a:rect l="l" t="t" r="r" b="b"/>
            <a:pathLst>
              <a:path w="2837536" h="694153" extrusionOk="0">
                <a:moveTo>
                  <a:pt x="0" y="0"/>
                </a:moveTo>
                <a:lnTo>
                  <a:pt x="2837536" y="0"/>
                </a:lnTo>
                <a:lnTo>
                  <a:pt x="2837536" y="694153"/>
                </a:lnTo>
                <a:lnTo>
                  <a:pt x="0" y="694153"/>
                </a:lnTo>
                <a:lnTo>
                  <a:pt x="0" y="0"/>
                </a:lnTo>
                <a:close/>
              </a:path>
            </a:pathLst>
          </a:custGeom>
          <a:solidFill>
            <a:schemeClr val="tx2"/>
          </a:solidFill>
          <a:ln w="25400" cap="flat" cmpd="sng">
            <a:solidFill>
              <a:schemeClr val="accent1"/>
            </a:solidFill>
            <a:prstDash val="solid"/>
            <a:round/>
            <a:headEnd type="none" w="sm" len="sm"/>
            <a:tailEnd type="none" w="sm" len="sm"/>
          </a:ln>
        </p:spPr>
        <p:txBody>
          <a:bodyPr spcFirstLastPara="1" wrap="square" lIns="134773" tIns="77012" rIns="134773" bIns="77012" anchor="ctr" anchorCtr="0">
            <a:noAutofit/>
          </a:bodyPr>
          <a:lstStyle/>
          <a:p>
            <a:pPr algn="ctr" defTabSz="912023">
              <a:lnSpc>
                <a:spcPct val="90000"/>
              </a:lnSpc>
              <a:spcBef>
                <a:spcPts val="0"/>
              </a:spcBef>
              <a:spcAft>
                <a:spcPts val="0"/>
              </a:spcAft>
              <a:buClr>
                <a:srgbClr val="000000"/>
              </a:buClr>
              <a:buSzPts val="2800"/>
            </a:pPr>
            <a:r>
              <a:rPr lang="en-US" sz="1396" b="1">
                <a:solidFill>
                  <a:prstClr val="white"/>
                </a:solidFill>
                <a:latin typeface="Helvetica" panose="020B0604020202020204" pitchFamily="34" charset="0"/>
                <a:ea typeface="Helvetica Neue"/>
                <a:cs typeface="Helvetica" panose="020B0604020202020204" pitchFamily="34" charset="0"/>
                <a:sym typeface="Helvetica Neue"/>
              </a:rPr>
              <a:t>Interconnected Electricity Exchange Zones</a:t>
            </a:r>
            <a:endParaRPr sz="1396" b="1">
              <a:solidFill>
                <a:prstClr val="white"/>
              </a:solidFill>
              <a:latin typeface="Helvetica" panose="020B0604020202020204" pitchFamily="34" charset="0"/>
              <a:ea typeface="Helvetica Neue"/>
              <a:cs typeface="Helvetica" panose="020B0604020202020204" pitchFamily="34" charset="0"/>
              <a:sym typeface="Helvetica Neue"/>
            </a:endParaRPr>
          </a:p>
        </p:txBody>
      </p:sp>
      <p:sp>
        <p:nvSpPr>
          <p:cNvPr id="33" name="Google Shape;136;p3">
            <a:extLst>
              <a:ext uri="{FF2B5EF4-FFF2-40B4-BE49-F238E27FC236}">
                <a16:creationId xmlns:a16="http://schemas.microsoft.com/office/drawing/2014/main" id="{A2CD4992-A1BD-41C2-9B4D-ABD46B3CBAD4}"/>
              </a:ext>
            </a:extLst>
          </p:cNvPr>
          <p:cNvSpPr/>
          <p:nvPr/>
        </p:nvSpPr>
        <p:spPr>
          <a:xfrm>
            <a:off x="8583923" y="995532"/>
            <a:ext cx="356818" cy="356818"/>
          </a:xfrm>
          <a:prstGeom prst="ellipse">
            <a:avLst/>
          </a:prstGeom>
          <a:solidFill>
            <a:srgbClr val="F2F2F2"/>
          </a:solidFill>
          <a:ln w="25400" cap="flat" cmpd="sng">
            <a:solidFill>
              <a:srgbClr val="005EA8"/>
            </a:solidFill>
            <a:prstDash val="solid"/>
            <a:round/>
            <a:headEnd type="none" w="sm" len="sm"/>
            <a:tailEnd type="none" w="sm" len="sm"/>
          </a:ln>
        </p:spPr>
        <p:txBody>
          <a:bodyPr spcFirstLastPara="1" wrap="square" lIns="92633" tIns="69980" rIns="92633" bIns="69980" anchor="ctr" anchorCtr="0">
            <a:noAutofit/>
          </a:bodyPr>
          <a:lstStyle/>
          <a:p>
            <a:pPr algn="ctr" defTabSz="912023">
              <a:lnSpc>
                <a:spcPct val="90000"/>
              </a:lnSpc>
              <a:spcBef>
                <a:spcPts val="0"/>
              </a:spcBef>
              <a:spcAft>
                <a:spcPts val="0"/>
              </a:spcAft>
              <a:buClr>
                <a:srgbClr val="000000"/>
              </a:buClr>
              <a:buSzPts val="2384"/>
            </a:pPr>
            <a:r>
              <a:rPr lang="en-US" sz="1189" b="1">
                <a:solidFill>
                  <a:prstClr val="black"/>
                </a:solidFill>
                <a:latin typeface="Helvetica" panose="020B0604020202020204" pitchFamily="34" charset="0"/>
                <a:ea typeface="Helvetica Neue"/>
                <a:cs typeface="Helvetica" panose="020B0604020202020204" pitchFamily="34" charset="0"/>
                <a:sym typeface="Helvetica Neue"/>
              </a:rPr>
              <a:t>d</a:t>
            </a:r>
            <a:endParaRPr sz="698">
              <a:solidFill>
                <a:srgbClr val="000000"/>
              </a:solidFill>
              <a:latin typeface="Helvetica" panose="020B0604020202020204" pitchFamily="34" charset="0"/>
              <a:ea typeface="Arial"/>
              <a:cs typeface="Helvetica" panose="020B0604020202020204" pitchFamily="34" charset="0"/>
              <a:sym typeface="Arial"/>
            </a:endParaRPr>
          </a:p>
        </p:txBody>
      </p:sp>
      <p:sp>
        <p:nvSpPr>
          <p:cNvPr id="34" name="Google Shape;137;p3">
            <a:extLst>
              <a:ext uri="{FF2B5EF4-FFF2-40B4-BE49-F238E27FC236}">
                <a16:creationId xmlns:a16="http://schemas.microsoft.com/office/drawing/2014/main" id="{EB8F5280-B321-4D6C-8D48-0E0BD715B82C}"/>
              </a:ext>
            </a:extLst>
          </p:cNvPr>
          <p:cNvSpPr/>
          <p:nvPr/>
        </p:nvSpPr>
        <p:spPr>
          <a:xfrm rot="5400000">
            <a:off x="4424186" y="-21665"/>
            <a:ext cx="295030" cy="7302434"/>
          </a:xfrm>
          <a:prstGeom prst="rightBrace">
            <a:avLst>
              <a:gd name="adj1" fmla="val 50000"/>
              <a:gd name="adj2" fmla="val 73219"/>
            </a:avLst>
          </a:prstGeom>
          <a:noFill/>
          <a:ln w="38100" cap="flat" cmpd="sng">
            <a:solidFill>
              <a:schemeClr val="dk2"/>
            </a:solidFill>
            <a:prstDash val="solid"/>
            <a:round/>
            <a:headEnd type="none" w="sm" len="sm"/>
            <a:tailEnd type="none" w="sm" len="sm"/>
          </a:ln>
        </p:spPr>
        <p:txBody>
          <a:bodyPr spcFirstLastPara="1" wrap="square" lIns="45594" tIns="45594" rIns="45594" bIns="45594" anchor="ctr" anchorCtr="0">
            <a:noAutofit/>
          </a:bodyPr>
          <a:lstStyle/>
          <a:p>
            <a:pPr defTabSz="912023">
              <a:spcBef>
                <a:spcPts val="0"/>
              </a:spcBef>
              <a:spcAft>
                <a:spcPts val="0"/>
              </a:spcAft>
              <a:buClr>
                <a:srgbClr val="000000"/>
              </a:buClr>
              <a:buSzPts val="1400"/>
            </a:pPr>
            <a:endParaRPr sz="698">
              <a:solidFill>
                <a:srgbClr val="00FF00"/>
              </a:solidFill>
              <a:latin typeface="Arial"/>
              <a:ea typeface="Arial"/>
              <a:cs typeface="Arial"/>
              <a:sym typeface="Arial"/>
            </a:endParaRPr>
          </a:p>
        </p:txBody>
      </p:sp>
      <p:sp>
        <p:nvSpPr>
          <p:cNvPr id="35" name="Google Shape;138;p3">
            <a:extLst>
              <a:ext uri="{FF2B5EF4-FFF2-40B4-BE49-F238E27FC236}">
                <a16:creationId xmlns:a16="http://schemas.microsoft.com/office/drawing/2014/main" id="{D9706F7C-E38C-44AB-845A-1B3D09C7678F}"/>
              </a:ext>
            </a:extLst>
          </p:cNvPr>
          <p:cNvSpPr/>
          <p:nvPr/>
        </p:nvSpPr>
        <p:spPr>
          <a:xfrm rot="5400000">
            <a:off x="4156049" y="180223"/>
            <a:ext cx="295030" cy="7302434"/>
          </a:xfrm>
          <a:prstGeom prst="rightBrace">
            <a:avLst>
              <a:gd name="adj1" fmla="val 50000"/>
              <a:gd name="adj2" fmla="val 26541"/>
            </a:avLst>
          </a:prstGeom>
          <a:noFill/>
          <a:ln w="38100" cap="flat" cmpd="sng">
            <a:solidFill>
              <a:schemeClr val="dk2"/>
            </a:solidFill>
            <a:prstDash val="solid"/>
            <a:round/>
            <a:headEnd type="none" w="sm" len="sm"/>
            <a:tailEnd type="none" w="sm" len="sm"/>
          </a:ln>
        </p:spPr>
        <p:txBody>
          <a:bodyPr spcFirstLastPara="1" wrap="square" lIns="45594" tIns="45594" rIns="45594" bIns="45594" anchor="ctr" anchorCtr="0">
            <a:noAutofit/>
          </a:bodyPr>
          <a:lstStyle/>
          <a:p>
            <a:pPr defTabSz="912023">
              <a:spcBef>
                <a:spcPts val="0"/>
              </a:spcBef>
              <a:spcAft>
                <a:spcPts val="0"/>
              </a:spcAft>
              <a:buClr>
                <a:srgbClr val="000000"/>
              </a:buClr>
              <a:buSzPts val="1400"/>
            </a:pPr>
            <a:endParaRPr sz="698">
              <a:solidFill>
                <a:srgbClr val="000000"/>
              </a:solidFill>
              <a:latin typeface="Arial"/>
              <a:ea typeface="Arial"/>
              <a:cs typeface="Arial"/>
              <a:sym typeface="Arial"/>
            </a:endParaRPr>
          </a:p>
        </p:txBody>
      </p:sp>
      <p:sp>
        <p:nvSpPr>
          <p:cNvPr id="36" name="Google Shape;139;p3">
            <a:extLst>
              <a:ext uri="{FF2B5EF4-FFF2-40B4-BE49-F238E27FC236}">
                <a16:creationId xmlns:a16="http://schemas.microsoft.com/office/drawing/2014/main" id="{831B44B5-5DB3-4BC8-A5F6-468DB27CEF29}"/>
              </a:ext>
            </a:extLst>
          </p:cNvPr>
          <p:cNvSpPr/>
          <p:nvPr/>
        </p:nvSpPr>
        <p:spPr>
          <a:xfrm rot="5400000">
            <a:off x="6177085" y="-1194893"/>
            <a:ext cx="295030" cy="10504374"/>
          </a:xfrm>
          <a:prstGeom prst="rightBrace">
            <a:avLst>
              <a:gd name="adj1" fmla="val 50000"/>
              <a:gd name="adj2" fmla="val 11571"/>
            </a:avLst>
          </a:prstGeom>
          <a:noFill/>
          <a:ln w="28575" cap="flat" cmpd="sng">
            <a:solidFill>
              <a:schemeClr val="dk2"/>
            </a:solidFill>
            <a:prstDash val="lgDash"/>
            <a:round/>
            <a:headEnd type="none" w="sm" len="sm"/>
            <a:tailEnd type="none" w="sm" len="sm"/>
          </a:ln>
        </p:spPr>
        <p:txBody>
          <a:bodyPr spcFirstLastPara="1" wrap="square" lIns="45594" tIns="45594" rIns="45594" bIns="45594" anchor="ctr" anchorCtr="0">
            <a:noAutofit/>
          </a:bodyPr>
          <a:lstStyle/>
          <a:p>
            <a:pPr defTabSz="912023">
              <a:spcBef>
                <a:spcPts val="0"/>
              </a:spcBef>
              <a:spcAft>
                <a:spcPts val="0"/>
              </a:spcAft>
              <a:buClr>
                <a:srgbClr val="000000"/>
              </a:buClr>
              <a:buSzPts val="1400"/>
            </a:pPr>
            <a:endParaRPr sz="698">
              <a:solidFill>
                <a:srgbClr val="000000"/>
              </a:solidFill>
              <a:latin typeface="Arial"/>
              <a:ea typeface="Arial"/>
              <a:cs typeface="Arial"/>
              <a:sym typeface="Arial"/>
            </a:endParaRPr>
          </a:p>
        </p:txBody>
      </p:sp>
      <p:pic>
        <p:nvPicPr>
          <p:cNvPr id="37" name="Google Shape;140;p3">
            <a:extLst>
              <a:ext uri="{FF2B5EF4-FFF2-40B4-BE49-F238E27FC236}">
                <a16:creationId xmlns:a16="http://schemas.microsoft.com/office/drawing/2014/main" id="{76D6BB09-ED60-4FD1-86F7-ED8A452B2643}"/>
              </a:ext>
            </a:extLst>
          </p:cNvPr>
          <p:cNvPicPr preferRelativeResize="0"/>
          <p:nvPr/>
        </p:nvPicPr>
        <p:blipFill rotWithShape="1">
          <a:blip r:embed="rId5">
            <a:alphaModFix/>
          </a:blip>
          <a:srcRect/>
          <a:stretch/>
        </p:blipFill>
        <p:spPr>
          <a:xfrm>
            <a:off x="8418582" y="4767770"/>
            <a:ext cx="2434843" cy="922746"/>
          </a:xfrm>
          <a:prstGeom prst="rect">
            <a:avLst/>
          </a:prstGeom>
          <a:noFill/>
          <a:ln>
            <a:noFill/>
          </a:ln>
        </p:spPr>
      </p:pic>
    </p:spTree>
    <p:extLst>
      <p:ext uri="{BB962C8B-B14F-4D97-AF65-F5344CB8AC3E}">
        <p14:creationId xmlns:p14="http://schemas.microsoft.com/office/powerpoint/2010/main" val="27714941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magine 10">
            <a:extLst>
              <a:ext uri="{FF2B5EF4-FFF2-40B4-BE49-F238E27FC236}">
                <a16:creationId xmlns:a16="http://schemas.microsoft.com/office/drawing/2014/main" id="{C86EE241-1083-4578-866E-BF6AC00E8963}"/>
              </a:ext>
            </a:extLst>
          </p:cNvPr>
          <p:cNvPicPr>
            <a:picLocks noChangeAspect="1"/>
          </p:cNvPicPr>
          <p:nvPr/>
        </p:nvPicPr>
        <p:blipFill>
          <a:blip r:embed="rId3"/>
          <a:stretch>
            <a:fillRect/>
          </a:stretch>
        </p:blipFill>
        <p:spPr>
          <a:xfrm>
            <a:off x="4935630" y="887878"/>
            <a:ext cx="6863562" cy="3643809"/>
          </a:xfrm>
          <a:prstGeom prst="rect">
            <a:avLst/>
          </a:prstGeom>
        </p:spPr>
      </p:pic>
      <p:cxnSp>
        <p:nvCxnSpPr>
          <p:cNvPr id="7" name="Connettore 1 10">
            <a:extLst>
              <a:ext uri="{FF2B5EF4-FFF2-40B4-BE49-F238E27FC236}">
                <a16:creationId xmlns:a16="http://schemas.microsoft.com/office/drawing/2014/main" id="{F0DACE47-F739-4723-977B-0BE0BAF050C8}"/>
              </a:ext>
            </a:extLst>
          </p:cNvPr>
          <p:cNvCxnSpPr/>
          <p:nvPr/>
        </p:nvCxnSpPr>
        <p:spPr>
          <a:xfrm>
            <a:off x="1770896" y="762911"/>
            <a:ext cx="8546637" cy="0"/>
          </a:xfrm>
          <a:prstGeom prst="line">
            <a:avLst/>
          </a:prstGeom>
          <a:ln>
            <a:solidFill>
              <a:srgbClr val="221F78"/>
            </a:solidFill>
          </a:ln>
        </p:spPr>
        <p:style>
          <a:lnRef idx="1">
            <a:schemeClr val="accent1"/>
          </a:lnRef>
          <a:fillRef idx="0">
            <a:schemeClr val="accent1"/>
          </a:fillRef>
          <a:effectRef idx="0">
            <a:schemeClr val="accent1"/>
          </a:effectRef>
          <a:fontRef idx="minor">
            <a:schemeClr val="tx1"/>
          </a:fontRef>
        </p:style>
      </p:cxnSp>
      <p:sp>
        <p:nvSpPr>
          <p:cNvPr id="8" name="Segnaposto numero diapositiva 32">
            <a:extLst>
              <a:ext uri="{FF2B5EF4-FFF2-40B4-BE49-F238E27FC236}">
                <a16:creationId xmlns:a16="http://schemas.microsoft.com/office/drawing/2014/main" id="{B703AEAE-7CB4-4CC7-9DAD-2EB74E16A1FE}"/>
              </a:ext>
            </a:extLst>
          </p:cNvPr>
          <p:cNvSpPr>
            <a:spLocks noGrp="1"/>
          </p:cNvSpPr>
          <p:nvPr>
            <p:ph type="sldNum" sz="quarter" idx="12"/>
          </p:nvPr>
        </p:nvSpPr>
        <p:spPr>
          <a:xfrm>
            <a:off x="9671149" y="6401044"/>
            <a:ext cx="2128044" cy="364174"/>
          </a:xfrm>
        </p:spPr>
        <p:txBody>
          <a:bodyPr/>
          <a:lstStyle/>
          <a:p>
            <a:pPr defTabSz="912023"/>
            <a:fld id="{B007B441-5312-499D-93C3-6E37886527FA}" type="slidenum">
              <a:rPr lang="en-GB">
                <a:solidFill>
                  <a:prstClr val="black">
                    <a:tint val="75000"/>
                  </a:prstClr>
                </a:solidFill>
                <a:latin typeface="Helvetica" panose="020B0604020202020204" pitchFamily="34" charset="0"/>
                <a:ea typeface="+mn-ea"/>
                <a:cs typeface="Helvetica" panose="020B0604020202020204" pitchFamily="34" charset="0"/>
              </a:rPr>
              <a:pPr defTabSz="912023"/>
              <a:t>14</a:t>
            </a:fld>
            <a:endParaRPr lang="en-GB" dirty="0">
              <a:solidFill>
                <a:prstClr val="black">
                  <a:tint val="75000"/>
                </a:prstClr>
              </a:solidFill>
              <a:latin typeface="Helvetica" panose="020B0604020202020204" pitchFamily="34" charset="0"/>
              <a:ea typeface="+mn-ea"/>
              <a:cs typeface="Helvetica" panose="020B0604020202020204" pitchFamily="34" charset="0"/>
            </a:endParaRPr>
          </a:p>
        </p:txBody>
      </p:sp>
      <p:cxnSp>
        <p:nvCxnSpPr>
          <p:cNvPr id="9" name="Connettore 1 11">
            <a:extLst>
              <a:ext uri="{FF2B5EF4-FFF2-40B4-BE49-F238E27FC236}">
                <a16:creationId xmlns:a16="http://schemas.microsoft.com/office/drawing/2014/main" id="{B1C29252-43BD-4799-B5E4-49084DF71B93}"/>
              </a:ext>
            </a:extLst>
          </p:cNvPr>
          <p:cNvCxnSpPr/>
          <p:nvPr/>
        </p:nvCxnSpPr>
        <p:spPr>
          <a:xfrm>
            <a:off x="1842717" y="6364909"/>
            <a:ext cx="8546637" cy="0"/>
          </a:xfrm>
          <a:prstGeom prst="line">
            <a:avLst/>
          </a:prstGeom>
          <a:ln>
            <a:solidFill>
              <a:srgbClr val="221F78"/>
            </a:solidFill>
          </a:ln>
        </p:spPr>
        <p:style>
          <a:lnRef idx="1">
            <a:schemeClr val="accent1"/>
          </a:lnRef>
          <a:fillRef idx="0">
            <a:schemeClr val="accent1"/>
          </a:fillRef>
          <a:effectRef idx="0">
            <a:schemeClr val="accent1"/>
          </a:effectRef>
          <a:fontRef idx="minor">
            <a:schemeClr val="tx1"/>
          </a:fontRef>
        </p:style>
      </p:cxnSp>
      <p:sp>
        <p:nvSpPr>
          <p:cNvPr id="22" name="Título 1">
            <a:extLst>
              <a:ext uri="{FF2B5EF4-FFF2-40B4-BE49-F238E27FC236}">
                <a16:creationId xmlns:a16="http://schemas.microsoft.com/office/drawing/2014/main" id="{2359CF86-003A-4BEE-9632-F20DC59AD7AA}"/>
              </a:ext>
            </a:extLst>
          </p:cNvPr>
          <p:cNvSpPr txBox="1">
            <a:spLocks/>
          </p:cNvSpPr>
          <p:nvPr/>
        </p:nvSpPr>
        <p:spPr>
          <a:xfrm>
            <a:off x="1483616" y="138522"/>
            <a:ext cx="8905739" cy="502743"/>
          </a:xfrm>
          <a:prstGeom prst="rect">
            <a:avLst/>
          </a:prstGeom>
        </p:spPr>
        <p:txBody>
          <a:bodyPr>
            <a:noAutofit/>
          </a:bodyPr>
          <a:lstStyle>
            <a:lvl1pPr algn="ctr" defTabSz="914400" rtl="0" eaLnBrk="1" latinLnBrk="0" hangingPunct="1">
              <a:spcBef>
                <a:spcPct val="0"/>
              </a:spcBef>
              <a:buNone/>
              <a:defRPr lang="it-IT" sz="2400" b="1" kern="1200" dirty="0">
                <a:solidFill>
                  <a:srgbClr val="002060"/>
                </a:solidFill>
                <a:latin typeface="+mj-lt"/>
                <a:ea typeface="+mj-ea"/>
                <a:cs typeface="Arial" pitchFamily="34" charset="0"/>
              </a:defRPr>
            </a:lvl1pPr>
          </a:lstStyle>
          <a:p>
            <a:pPr algn="l" defTabSz="912023" fontAlgn="auto">
              <a:spcAft>
                <a:spcPts val="0"/>
              </a:spcAft>
            </a:pPr>
            <a:r>
              <a:rPr lang="en-GB" sz="2394" dirty="0">
                <a:latin typeface="Helvetica" panose="020B0604020202020204" pitchFamily="34" charset="0"/>
                <a:cs typeface="Helvetica" panose="020B0604020202020204" pitchFamily="34" charset="0"/>
              </a:rPr>
              <a:t>2020 MMP assessment framework</a:t>
            </a:r>
          </a:p>
          <a:p>
            <a:pPr algn="l" defTabSz="912023" fontAlgn="auto">
              <a:spcAft>
                <a:spcPts val="0"/>
              </a:spcAft>
            </a:pPr>
            <a:endParaRPr lang="en-GB" sz="2394" dirty="0">
              <a:latin typeface="Helvetica" panose="020B0604020202020204" pitchFamily="34" charset="0"/>
              <a:cs typeface="Helvetica" panose="020B0604020202020204" pitchFamily="34" charset="0"/>
            </a:endParaRPr>
          </a:p>
        </p:txBody>
      </p:sp>
      <p:sp>
        <p:nvSpPr>
          <p:cNvPr id="26" name="Rettangolo 25">
            <a:extLst>
              <a:ext uri="{FF2B5EF4-FFF2-40B4-BE49-F238E27FC236}">
                <a16:creationId xmlns:a16="http://schemas.microsoft.com/office/drawing/2014/main" id="{1C76FA2E-5458-4EC8-926D-EA7A4DF909E6}"/>
              </a:ext>
            </a:extLst>
          </p:cNvPr>
          <p:cNvSpPr/>
          <p:nvPr/>
        </p:nvSpPr>
        <p:spPr>
          <a:xfrm>
            <a:off x="300972" y="6436729"/>
            <a:ext cx="3840001" cy="26528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2023"/>
            <a:endParaRPr lang="it-IT" sz="1795">
              <a:solidFill>
                <a:prstClr val="white"/>
              </a:solidFill>
              <a:latin typeface="Calibri"/>
            </a:endParaRPr>
          </a:p>
        </p:txBody>
      </p:sp>
      <p:sp>
        <p:nvSpPr>
          <p:cNvPr id="28" name="Lorem ipsum dolor sit amet, consectetur adipiscing elit, sed do eiusmod tempor incididunt ut labore et dolore magna aliqua. Ut enim ad minim veniam, quis nostrud exercitation ullamco laboris nisi ut aliquip ex ea commodo consequat. Duis aute irure dolor ">
            <a:extLst>
              <a:ext uri="{FF2B5EF4-FFF2-40B4-BE49-F238E27FC236}">
                <a16:creationId xmlns:a16="http://schemas.microsoft.com/office/drawing/2014/main" id="{5151D1DE-DE19-435B-94CD-0C41E4F18C67}"/>
              </a:ext>
            </a:extLst>
          </p:cNvPr>
          <p:cNvSpPr txBox="1"/>
          <p:nvPr/>
        </p:nvSpPr>
        <p:spPr>
          <a:xfrm>
            <a:off x="336736" y="1123888"/>
            <a:ext cx="4598895" cy="331533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5334" tIns="25334" rIns="25334" bIns="25334">
            <a:spAutoFit/>
          </a:bodyPr>
          <a:lstStyle>
            <a:lvl1pPr algn="just" defTabSz="457200">
              <a:lnSpc>
                <a:spcPct val="150000"/>
              </a:lnSpc>
              <a:defRPr sz="2500">
                <a:solidFill>
                  <a:srgbClr val="1E2A37"/>
                </a:solidFill>
                <a:latin typeface="Helvetica"/>
                <a:ea typeface="Helvetica"/>
                <a:cs typeface="Helvetica"/>
                <a:sym typeface="Helvetica"/>
              </a:defRPr>
            </a:lvl1pPr>
          </a:lstStyle>
          <a:p>
            <a:pPr algn="l" defTabSz="456011"/>
            <a:r>
              <a:rPr lang="en-US" sz="1795" dirty="0"/>
              <a:t>The 2020 Mediterranean Masterplan is a set of coherent activities:</a:t>
            </a:r>
          </a:p>
          <a:p>
            <a:pPr marL="342008" indent="-342008" defTabSz="456011">
              <a:buClr>
                <a:srgbClr val="221F78"/>
              </a:buClr>
              <a:buFont typeface="+mj-lt"/>
              <a:buAutoNum type="arabicPeriod"/>
            </a:pPr>
            <a:r>
              <a:rPr lang="en-US" sz="1795" dirty="0"/>
              <a:t>definition of consistent energy </a:t>
            </a:r>
            <a:r>
              <a:rPr lang="en-US" sz="1795" b="1" dirty="0">
                <a:solidFill>
                  <a:srgbClr val="0070C0"/>
                </a:solidFill>
              </a:rPr>
              <a:t>scenarios</a:t>
            </a:r>
            <a:endParaRPr lang="en-US" sz="1795" b="1" dirty="0">
              <a:solidFill>
                <a:prstClr val="black"/>
              </a:solidFill>
            </a:endParaRPr>
          </a:p>
          <a:p>
            <a:pPr marL="342008" indent="-342008" defTabSz="456011">
              <a:buClr>
                <a:srgbClr val="221F78"/>
              </a:buClr>
              <a:buFont typeface="+mj-lt"/>
              <a:buAutoNum type="arabicPeriod"/>
            </a:pPr>
            <a:r>
              <a:rPr lang="en-US" sz="1795" b="1" dirty="0">
                <a:solidFill>
                  <a:srgbClr val="0070C0"/>
                </a:solidFill>
              </a:rPr>
              <a:t>selection </a:t>
            </a:r>
            <a:r>
              <a:rPr lang="en-US" sz="1795" dirty="0">
                <a:solidFill>
                  <a:prstClr val="black"/>
                </a:solidFill>
              </a:rPr>
              <a:t>of the </a:t>
            </a:r>
            <a:r>
              <a:rPr lang="en-US" sz="1795" dirty="0"/>
              <a:t>future interconnection </a:t>
            </a:r>
            <a:r>
              <a:rPr lang="en-US" sz="1795" b="1" dirty="0">
                <a:solidFill>
                  <a:srgbClr val="0070C0"/>
                </a:solidFill>
              </a:rPr>
              <a:t>projects</a:t>
            </a:r>
            <a:endParaRPr lang="en-US" sz="1795" b="1" dirty="0">
              <a:solidFill>
                <a:prstClr val="black"/>
              </a:solidFill>
            </a:endParaRPr>
          </a:p>
          <a:p>
            <a:pPr marL="342008" indent="-342008" defTabSz="456011">
              <a:buClr>
                <a:srgbClr val="221F78"/>
              </a:buClr>
              <a:buFont typeface="+mj-lt"/>
              <a:buAutoNum type="arabicPeriod"/>
            </a:pPr>
            <a:r>
              <a:rPr lang="en-US" sz="1795" dirty="0"/>
              <a:t>set up of a reference model of the regional power system to perform </a:t>
            </a:r>
            <a:r>
              <a:rPr lang="en-US" sz="1795" b="1" dirty="0">
                <a:solidFill>
                  <a:srgbClr val="0070C0"/>
                </a:solidFill>
              </a:rPr>
              <a:t>market and network studies</a:t>
            </a:r>
          </a:p>
        </p:txBody>
      </p:sp>
      <p:sp>
        <p:nvSpPr>
          <p:cNvPr id="18" name="Lorem ipsum dolor sit amet, consectetur adipiscing elit, sed do eiusmod tempor incididunt ut labore et dolore magna aliqua. Ut enim ad minim veniam, quis nostrud exercitation ullamco laboris nisi ut aliquip ex ea commodo consequat. Duis aute irure dolor ">
            <a:extLst>
              <a:ext uri="{FF2B5EF4-FFF2-40B4-BE49-F238E27FC236}">
                <a16:creationId xmlns:a16="http://schemas.microsoft.com/office/drawing/2014/main" id="{FF11A504-920C-4544-9903-8F36141CB1C1}"/>
              </a:ext>
            </a:extLst>
          </p:cNvPr>
          <p:cNvSpPr txBox="1"/>
          <p:nvPr/>
        </p:nvSpPr>
        <p:spPr>
          <a:xfrm>
            <a:off x="336736" y="4513473"/>
            <a:ext cx="11179313" cy="165737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5334" tIns="25334" rIns="25334" bIns="25334">
            <a:spAutoFit/>
          </a:bodyPr>
          <a:lstStyle>
            <a:lvl1pPr algn="just" defTabSz="457200">
              <a:lnSpc>
                <a:spcPct val="150000"/>
              </a:lnSpc>
              <a:defRPr sz="2500">
                <a:solidFill>
                  <a:srgbClr val="1E2A37"/>
                </a:solidFill>
                <a:latin typeface="Helvetica"/>
                <a:ea typeface="Helvetica"/>
                <a:cs typeface="Helvetica"/>
                <a:sym typeface="Helvetica"/>
              </a:defRPr>
            </a:lvl1pPr>
          </a:lstStyle>
          <a:p>
            <a:pPr marL="342008" indent="-342008" defTabSz="456011">
              <a:buFont typeface="+mj-lt"/>
              <a:buAutoNum type="arabicPeriod" startAt="4"/>
            </a:pPr>
            <a:r>
              <a:rPr lang="en-US" sz="1795" dirty="0"/>
              <a:t>Analysis of the network behavior (load flow calculations) and of the investments needed to fulfil the </a:t>
            </a:r>
            <a:r>
              <a:rPr lang="en-US" sz="1795" b="1" dirty="0">
                <a:solidFill>
                  <a:srgbClr val="0070C0"/>
                </a:solidFill>
              </a:rPr>
              <a:t>security requirements</a:t>
            </a:r>
          </a:p>
          <a:p>
            <a:pPr marL="342008" indent="-342008" defTabSz="456011">
              <a:buFont typeface="+mj-lt"/>
              <a:buAutoNum type="arabicPeriod" startAt="4"/>
            </a:pPr>
            <a:r>
              <a:rPr lang="en-US" sz="1795" dirty="0"/>
              <a:t>Perform a </a:t>
            </a:r>
            <a:r>
              <a:rPr lang="en-US" sz="1795" b="1" dirty="0">
                <a:solidFill>
                  <a:srgbClr val="0070C0"/>
                </a:solidFill>
              </a:rPr>
              <a:t>Cost-Benefit Analysis </a:t>
            </a:r>
            <a:r>
              <a:rPr lang="en-US" sz="1795" dirty="0"/>
              <a:t>(CBA) for the new investments agreed by the Members and in line with the EU methodology</a:t>
            </a:r>
          </a:p>
        </p:txBody>
      </p:sp>
    </p:spTree>
    <p:extLst>
      <p:ext uri="{BB962C8B-B14F-4D97-AF65-F5344CB8AC3E}">
        <p14:creationId xmlns:p14="http://schemas.microsoft.com/office/powerpoint/2010/main" val="42824518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Immagine 28">
            <a:extLst>
              <a:ext uri="{FF2B5EF4-FFF2-40B4-BE49-F238E27FC236}">
                <a16:creationId xmlns:a16="http://schemas.microsoft.com/office/drawing/2014/main" id="{9C43FC81-4001-471A-B62D-1FC51CEF24E4}"/>
              </a:ext>
            </a:extLst>
          </p:cNvPr>
          <p:cNvPicPr>
            <a:picLocks noChangeAspect="1"/>
          </p:cNvPicPr>
          <p:nvPr/>
        </p:nvPicPr>
        <p:blipFill rotWithShape="1">
          <a:blip r:embed="rId3"/>
          <a:srcRect l="6556"/>
          <a:stretch/>
        </p:blipFill>
        <p:spPr>
          <a:xfrm>
            <a:off x="3678446" y="1396735"/>
            <a:ext cx="8429403" cy="4334577"/>
          </a:xfrm>
          <a:prstGeom prst="rect">
            <a:avLst/>
          </a:prstGeom>
        </p:spPr>
      </p:pic>
      <p:sp>
        <p:nvSpPr>
          <p:cNvPr id="4" name="Marcador de número de diapositiva 3">
            <a:extLst>
              <a:ext uri="{FF2B5EF4-FFF2-40B4-BE49-F238E27FC236}">
                <a16:creationId xmlns:a16="http://schemas.microsoft.com/office/drawing/2014/main" id="{12401019-9A97-4830-A6D6-4D86CD9C0481}"/>
              </a:ext>
            </a:extLst>
          </p:cNvPr>
          <p:cNvSpPr>
            <a:spLocks noGrp="1"/>
          </p:cNvSpPr>
          <p:nvPr>
            <p:ph type="sldNum" sz="quarter" idx="12"/>
          </p:nvPr>
        </p:nvSpPr>
        <p:spPr>
          <a:xfrm>
            <a:off x="8970659" y="6337843"/>
            <a:ext cx="2837392" cy="364174"/>
          </a:xfrm>
        </p:spPr>
        <p:txBody>
          <a:bodyPr/>
          <a:lstStyle/>
          <a:p>
            <a:pPr defTabSz="912023">
              <a:defRPr/>
            </a:pPr>
            <a:fld id="{B007B441-5312-499D-93C3-6E37886527FA}" type="slidenum">
              <a:rPr lang="it-IT">
                <a:solidFill>
                  <a:prstClr val="black">
                    <a:tint val="75000"/>
                  </a:prstClr>
                </a:solidFill>
                <a:latin typeface="Helvetica" panose="020B0604020202020204" pitchFamily="34" charset="0"/>
                <a:ea typeface="+mn-ea"/>
                <a:cs typeface="Helvetica" panose="020B0604020202020204" pitchFamily="34" charset="0"/>
              </a:rPr>
              <a:pPr defTabSz="912023">
                <a:defRPr/>
              </a:pPr>
              <a:t>15</a:t>
            </a:fld>
            <a:endParaRPr lang="it-IT">
              <a:solidFill>
                <a:prstClr val="black">
                  <a:tint val="75000"/>
                </a:prstClr>
              </a:solidFill>
              <a:latin typeface="Helvetica" panose="020B0604020202020204" pitchFamily="34" charset="0"/>
              <a:ea typeface="+mn-ea"/>
              <a:cs typeface="Helvetica" panose="020B0604020202020204" pitchFamily="34" charset="0"/>
            </a:endParaRPr>
          </a:p>
        </p:txBody>
      </p:sp>
      <p:sp>
        <p:nvSpPr>
          <p:cNvPr id="5" name="Rettangolo 4">
            <a:extLst>
              <a:ext uri="{FF2B5EF4-FFF2-40B4-BE49-F238E27FC236}">
                <a16:creationId xmlns:a16="http://schemas.microsoft.com/office/drawing/2014/main" id="{9ADFB56A-1BAD-46D0-89B7-4937388F2B0B}"/>
              </a:ext>
            </a:extLst>
          </p:cNvPr>
          <p:cNvSpPr/>
          <p:nvPr/>
        </p:nvSpPr>
        <p:spPr>
          <a:xfrm>
            <a:off x="300972" y="6436729"/>
            <a:ext cx="3840001" cy="26528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2023">
              <a:defRPr/>
            </a:pPr>
            <a:endParaRPr lang="it-IT" sz="1795">
              <a:solidFill>
                <a:prstClr val="white"/>
              </a:solidFill>
              <a:latin typeface="Calibri"/>
            </a:endParaRPr>
          </a:p>
        </p:txBody>
      </p:sp>
      <p:sp>
        <p:nvSpPr>
          <p:cNvPr id="10" name="Titolo 1">
            <a:extLst>
              <a:ext uri="{FF2B5EF4-FFF2-40B4-BE49-F238E27FC236}">
                <a16:creationId xmlns:a16="http://schemas.microsoft.com/office/drawing/2014/main" id="{118FDF71-5577-4B03-80D5-2899681F9F19}"/>
              </a:ext>
            </a:extLst>
          </p:cNvPr>
          <p:cNvSpPr txBox="1">
            <a:spLocks/>
          </p:cNvSpPr>
          <p:nvPr/>
        </p:nvSpPr>
        <p:spPr>
          <a:xfrm>
            <a:off x="1196333" y="188348"/>
            <a:ext cx="9576064" cy="502743"/>
          </a:xfrm>
          <a:prstGeom prst="rect">
            <a:avLst/>
          </a:prstGeom>
        </p:spPr>
        <p:txBody>
          <a:bodyPr vert="horz" lIns="91202" tIns="45601" rIns="91202" bIns="45601" rtlCol="0" anchor="ctr">
            <a:noAutofit/>
          </a:bodyPr>
          <a:lstStyle>
            <a:lvl1pPr algn="ctr" defTabSz="914400" rtl="0" eaLnBrk="1" latinLnBrk="0" hangingPunct="1">
              <a:spcBef>
                <a:spcPct val="0"/>
              </a:spcBef>
              <a:buNone/>
              <a:defRPr lang="it-IT" sz="2400" b="1" kern="1200" dirty="0">
                <a:solidFill>
                  <a:srgbClr val="002060"/>
                </a:solidFill>
                <a:latin typeface="+mj-lt"/>
                <a:ea typeface="+mj-ea"/>
                <a:cs typeface="Arial" pitchFamily="34" charset="0"/>
              </a:defRPr>
            </a:lvl1pPr>
          </a:lstStyle>
          <a:p>
            <a:pPr algn="l" defTabSz="912023" fontAlgn="auto">
              <a:spcAft>
                <a:spcPts val="0"/>
              </a:spcAft>
              <a:defRPr/>
            </a:pPr>
            <a:endParaRPr lang="en-GB" sz="2394" dirty="0">
              <a:latin typeface="Calibri"/>
            </a:endParaRPr>
          </a:p>
        </p:txBody>
      </p:sp>
      <p:sp>
        <p:nvSpPr>
          <p:cNvPr id="11" name="Titolo 1">
            <a:extLst>
              <a:ext uri="{FF2B5EF4-FFF2-40B4-BE49-F238E27FC236}">
                <a16:creationId xmlns:a16="http://schemas.microsoft.com/office/drawing/2014/main" id="{45C6F1C8-CB3E-4B20-87D4-E96FD9C1A270}"/>
              </a:ext>
            </a:extLst>
          </p:cNvPr>
          <p:cNvSpPr txBox="1">
            <a:spLocks/>
          </p:cNvSpPr>
          <p:nvPr/>
        </p:nvSpPr>
        <p:spPr>
          <a:xfrm>
            <a:off x="1348336" y="340351"/>
            <a:ext cx="9576064" cy="502743"/>
          </a:xfrm>
          <a:prstGeom prst="rect">
            <a:avLst/>
          </a:prstGeom>
        </p:spPr>
        <p:txBody>
          <a:bodyPr vert="horz" lIns="91202" tIns="45601" rIns="91202" bIns="45601" rtlCol="0" anchor="ctr">
            <a:noAutofit/>
          </a:bodyPr>
          <a:lstStyle>
            <a:lvl1pPr algn="ctr" defTabSz="914400" rtl="0" eaLnBrk="1" latinLnBrk="0" hangingPunct="1">
              <a:spcBef>
                <a:spcPct val="0"/>
              </a:spcBef>
              <a:buNone/>
              <a:defRPr lang="it-IT" sz="2400" b="1" kern="1200" dirty="0">
                <a:solidFill>
                  <a:srgbClr val="002060"/>
                </a:solidFill>
                <a:latin typeface="+mj-lt"/>
                <a:ea typeface="+mj-ea"/>
                <a:cs typeface="Arial" pitchFamily="34" charset="0"/>
              </a:defRPr>
            </a:lvl1pPr>
          </a:lstStyle>
          <a:p>
            <a:pPr algn="l" defTabSz="912023" fontAlgn="auto">
              <a:spcAft>
                <a:spcPts val="0"/>
              </a:spcAft>
              <a:defRPr/>
            </a:pPr>
            <a:endParaRPr lang="en-GB" sz="2394" dirty="0">
              <a:latin typeface="Calibri"/>
            </a:endParaRPr>
          </a:p>
        </p:txBody>
      </p:sp>
      <p:sp>
        <p:nvSpPr>
          <p:cNvPr id="12" name="Titolo 1">
            <a:extLst>
              <a:ext uri="{FF2B5EF4-FFF2-40B4-BE49-F238E27FC236}">
                <a16:creationId xmlns:a16="http://schemas.microsoft.com/office/drawing/2014/main" id="{2E7BB22C-681B-4CE3-BBA0-9E9F2F9111F0}"/>
              </a:ext>
            </a:extLst>
          </p:cNvPr>
          <p:cNvSpPr>
            <a:spLocks noGrp="1"/>
          </p:cNvSpPr>
          <p:nvPr>
            <p:ph type="title"/>
          </p:nvPr>
        </p:nvSpPr>
        <p:spPr>
          <a:xfrm>
            <a:off x="1554865" y="188620"/>
            <a:ext cx="8906434" cy="501926"/>
          </a:xfrm>
        </p:spPr>
        <p:txBody>
          <a:bodyPr rtlCol="0">
            <a:noAutofit/>
          </a:bodyPr>
          <a:lstStyle/>
          <a:p>
            <a:pPr algn="l">
              <a:defRPr/>
            </a:pPr>
            <a:r>
              <a:rPr lang="en-US" b="1" dirty="0">
                <a:solidFill>
                  <a:srgbClr val="002060"/>
                </a:solidFill>
                <a:latin typeface="Helvetica" panose="020B0604020202020204" pitchFamily="34" charset="0"/>
                <a:cs typeface="Helvetica" panose="020B0604020202020204" pitchFamily="34" charset="0"/>
              </a:rPr>
              <a:t>2020 Master Plan outcomes</a:t>
            </a:r>
            <a:endParaRPr lang="en-GB" b="1" dirty="0">
              <a:solidFill>
                <a:srgbClr val="002060"/>
              </a:solidFill>
              <a:latin typeface="Helvetica" panose="020B0604020202020204" pitchFamily="34" charset="0"/>
              <a:cs typeface="Helvetica" panose="020B0604020202020204" pitchFamily="34" charset="0"/>
            </a:endParaRPr>
          </a:p>
        </p:txBody>
      </p:sp>
      <p:grpSp>
        <p:nvGrpSpPr>
          <p:cNvPr id="2" name="Gruppo 1">
            <a:extLst>
              <a:ext uri="{FF2B5EF4-FFF2-40B4-BE49-F238E27FC236}">
                <a16:creationId xmlns:a16="http://schemas.microsoft.com/office/drawing/2014/main" id="{6AF3D4C0-30E4-4A94-A1B9-5D0E83F8AEBB}"/>
              </a:ext>
            </a:extLst>
          </p:cNvPr>
          <p:cNvGrpSpPr/>
          <p:nvPr/>
        </p:nvGrpSpPr>
        <p:grpSpPr>
          <a:xfrm>
            <a:off x="1554866" y="948463"/>
            <a:ext cx="5484779" cy="458858"/>
            <a:chOff x="368268" y="1101917"/>
            <a:chExt cx="5459950" cy="503453"/>
          </a:xfrm>
        </p:grpSpPr>
        <p:grpSp>
          <p:nvGrpSpPr>
            <p:cNvPr id="20" name="Gruppo 19">
              <a:extLst>
                <a:ext uri="{FF2B5EF4-FFF2-40B4-BE49-F238E27FC236}">
                  <a16:creationId xmlns:a16="http://schemas.microsoft.com/office/drawing/2014/main" id="{82D32466-6D7A-4E86-9D68-1529C7BF9BEC}"/>
                </a:ext>
              </a:extLst>
            </p:cNvPr>
            <p:cNvGrpSpPr/>
            <p:nvPr/>
          </p:nvGrpSpPr>
          <p:grpSpPr>
            <a:xfrm>
              <a:off x="3093609" y="1162955"/>
              <a:ext cx="300789" cy="273839"/>
              <a:chOff x="8388424" y="2492896"/>
              <a:chExt cx="646162" cy="576064"/>
            </a:xfrm>
          </p:grpSpPr>
          <p:sp>
            <p:nvSpPr>
              <p:cNvPr id="21" name="Rettangolo 20">
                <a:extLst>
                  <a:ext uri="{FF2B5EF4-FFF2-40B4-BE49-F238E27FC236}">
                    <a16:creationId xmlns:a16="http://schemas.microsoft.com/office/drawing/2014/main" id="{E5B55701-3FCB-4F6E-B74E-5EF00800C7B9}"/>
                  </a:ext>
                </a:extLst>
              </p:cNvPr>
              <p:cNvSpPr/>
              <p:nvPr/>
            </p:nvSpPr>
            <p:spPr>
              <a:xfrm>
                <a:off x="8388424" y="2492896"/>
                <a:ext cx="646162" cy="576064"/>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2023"/>
                <a:endParaRPr lang="it-IT" sz="1047">
                  <a:solidFill>
                    <a:prstClr val="white"/>
                  </a:solidFill>
                  <a:latin typeface="Helvetica" panose="020B0604020202020204" pitchFamily="34" charset="0"/>
                  <a:cs typeface="Helvetica" panose="020B0604020202020204" pitchFamily="34" charset="0"/>
                </a:endParaRPr>
              </a:p>
            </p:txBody>
          </p:sp>
          <p:cxnSp>
            <p:nvCxnSpPr>
              <p:cNvPr id="22" name="Connettore diritto 21">
                <a:extLst>
                  <a:ext uri="{FF2B5EF4-FFF2-40B4-BE49-F238E27FC236}">
                    <a16:creationId xmlns:a16="http://schemas.microsoft.com/office/drawing/2014/main" id="{F53826B7-82D6-44BF-BBEB-CFB7DE9FDD46}"/>
                  </a:ext>
                </a:extLst>
              </p:cNvPr>
              <p:cNvCxnSpPr/>
              <p:nvPr/>
            </p:nvCxnSpPr>
            <p:spPr>
              <a:xfrm flipH="1">
                <a:off x="8388424" y="2492896"/>
                <a:ext cx="646162" cy="576064"/>
              </a:xfrm>
              <a:prstGeom prst="lin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cxnSp>
        </p:grpSp>
        <p:sp>
          <p:nvSpPr>
            <p:cNvPr id="23" name="btfpBulletedList688509">
              <a:extLst>
                <a:ext uri="{FF2B5EF4-FFF2-40B4-BE49-F238E27FC236}">
                  <a16:creationId xmlns:a16="http://schemas.microsoft.com/office/drawing/2014/main" id="{1F724937-1D2A-4580-BF22-F557CCCB7ED7}"/>
                </a:ext>
              </a:extLst>
            </p:cNvPr>
            <p:cNvSpPr txBox="1"/>
            <p:nvPr/>
          </p:nvSpPr>
          <p:spPr bwMode="gray">
            <a:xfrm>
              <a:off x="1024208" y="1167499"/>
              <a:ext cx="4804010" cy="361957"/>
            </a:xfrm>
            <a:prstGeom prst="rect">
              <a:avLst/>
            </a:prstGeom>
            <a:noFill/>
          </p:spPr>
          <p:txBody>
            <a:bodyPr wrap="square" lIns="26930" tIns="26930" rIns="26930" bIns="26930" rtlCol="0">
              <a:spAutoFit/>
            </a:bodyPr>
            <a:lstStyle/>
            <a:p>
              <a:pPr defTabSz="912023">
                <a:spcBef>
                  <a:spcPts val="1795"/>
                </a:spcBef>
              </a:pPr>
              <a:r>
                <a:rPr lang="it-IT" sz="1795" b="1" dirty="0">
                  <a:solidFill>
                    <a:prstClr val="black"/>
                  </a:solidFill>
                  <a:latin typeface="Helvetica" panose="020B0604020202020204" pitchFamily="34" charset="0"/>
                  <a:ea typeface="+mn-ea"/>
                  <a:cs typeface="Helvetica" panose="020B0604020202020204" pitchFamily="34" charset="0"/>
                </a:rPr>
                <a:t>15 projects for 5800 km of </a:t>
              </a:r>
              <a:r>
                <a:rPr lang="it-IT" sz="1795" b="1" dirty="0" err="1">
                  <a:solidFill>
                    <a:prstClr val="black"/>
                  </a:solidFill>
                  <a:latin typeface="Helvetica" panose="020B0604020202020204" pitchFamily="34" charset="0"/>
                  <a:ea typeface="+mn-ea"/>
                  <a:cs typeface="Helvetica" panose="020B0604020202020204" pitchFamily="34" charset="0"/>
                </a:rPr>
                <a:t>additional</a:t>
              </a:r>
              <a:r>
                <a:rPr lang="it-IT" sz="1795" b="1" dirty="0">
                  <a:solidFill>
                    <a:prstClr val="black"/>
                  </a:solidFill>
                  <a:latin typeface="Helvetica" panose="020B0604020202020204" pitchFamily="34" charset="0"/>
                  <a:ea typeface="+mn-ea"/>
                  <a:cs typeface="Helvetica" panose="020B0604020202020204" pitchFamily="34" charset="0"/>
                </a:rPr>
                <a:t> lines</a:t>
              </a:r>
              <a:endParaRPr lang="it-IT" sz="1795" dirty="0">
                <a:solidFill>
                  <a:prstClr val="black"/>
                </a:solidFill>
                <a:latin typeface="Helvetica" panose="020B0604020202020204" pitchFamily="34" charset="0"/>
                <a:ea typeface="+mn-ea"/>
                <a:cs typeface="Helvetica" panose="020B0604020202020204" pitchFamily="34" charset="0"/>
              </a:endParaRPr>
            </a:p>
          </p:txBody>
        </p:sp>
        <p:sp>
          <p:nvSpPr>
            <p:cNvPr id="24" name="btfpIconCircle749713">
              <a:extLst>
                <a:ext uri="{FF2B5EF4-FFF2-40B4-BE49-F238E27FC236}">
                  <a16:creationId xmlns:a16="http://schemas.microsoft.com/office/drawing/2014/main" id="{E5E2EB85-ADD6-4B9C-AD7C-0187013A6DDB}"/>
                </a:ext>
              </a:extLst>
            </p:cNvPr>
            <p:cNvSpPr>
              <a:spLocks/>
            </p:cNvSpPr>
            <p:nvPr/>
          </p:nvSpPr>
          <p:spPr bwMode="gray">
            <a:xfrm>
              <a:off x="368268" y="1101917"/>
              <a:ext cx="547151" cy="503453"/>
            </a:xfrm>
            <a:prstGeom prst="ellipse">
              <a:avLst/>
            </a:prstGeom>
            <a:solidFill>
              <a:srgbClr val="F39325"/>
            </a:solidFill>
            <a:ln w="9525"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6930" tIns="26930" rIns="26930" bIns="26930" numCol="1" spcCol="0" rtlCol="0" fromWordArt="0" anchor="t" anchorCtr="0" forceAA="0" compatLnSpc="1">
              <a:prstTxWarp prst="textNoShape">
                <a:avLst/>
              </a:prstTxWarp>
              <a:noAutofit/>
            </a:bodyPr>
            <a:lstStyle/>
            <a:p>
              <a:pPr defTabSz="912023"/>
              <a:endParaRPr lang="en-US" sz="1197" dirty="0" err="1">
                <a:solidFill>
                  <a:prstClr val="black"/>
                </a:solidFill>
                <a:latin typeface="Helvetica" panose="020B0604020202020204" pitchFamily="34" charset="0"/>
                <a:cs typeface="Helvetica" panose="020B0604020202020204" pitchFamily="34" charset="0"/>
              </a:endParaRPr>
            </a:p>
          </p:txBody>
        </p:sp>
        <p:pic>
          <p:nvPicPr>
            <p:cNvPr id="25" name="btfpIconLines749713">
              <a:extLst>
                <a:ext uri="{FF2B5EF4-FFF2-40B4-BE49-F238E27FC236}">
                  <a16:creationId xmlns:a16="http://schemas.microsoft.com/office/drawing/2014/main" id="{AC09DD9E-B546-4855-B34F-1DF0021F479E}"/>
                </a:ext>
              </a:extLst>
            </p:cNvPr>
            <p:cNvPicPr>
              <a:picLocks/>
            </p:cNvPicPr>
            <p:nvPr/>
          </p:nvPicPr>
          <p:blipFill>
            <a:blip r:embed="rId4" cstate="screen">
              <a:extLst>
                <a:ext uri="{28A0092B-C50C-407E-A947-70E740481C1C}">
                  <a14:useLocalDpi xmlns:a14="http://schemas.microsoft.com/office/drawing/2010/main"/>
                </a:ext>
              </a:extLst>
            </a:blip>
            <a:stretch>
              <a:fillRect/>
            </a:stretch>
          </p:blipFill>
          <p:spPr>
            <a:xfrm>
              <a:off x="404032" y="1120970"/>
              <a:ext cx="475623" cy="435869"/>
            </a:xfrm>
            <a:prstGeom prst="rect">
              <a:avLst/>
            </a:prstGeom>
          </p:spPr>
        </p:pic>
      </p:grpSp>
      <p:grpSp>
        <p:nvGrpSpPr>
          <p:cNvPr id="3" name="Gruppo 2">
            <a:extLst>
              <a:ext uri="{FF2B5EF4-FFF2-40B4-BE49-F238E27FC236}">
                <a16:creationId xmlns:a16="http://schemas.microsoft.com/office/drawing/2014/main" id="{D660BB13-6D3B-459A-AFC8-7FDD7CC07B4D}"/>
              </a:ext>
            </a:extLst>
          </p:cNvPr>
          <p:cNvGrpSpPr/>
          <p:nvPr/>
        </p:nvGrpSpPr>
        <p:grpSpPr>
          <a:xfrm>
            <a:off x="8129690" y="906159"/>
            <a:ext cx="3550853" cy="503585"/>
            <a:chOff x="434345" y="1643476"/>
            <a:chExt cx="3560124" cy="504900"/>
          </a:xfrm>
        </p:grpSpPr>
        <p:sp>
          <p:nvSpPr>
            <p:cNvPr id="26" name="btfpIconCircle442251">
              <a:extLst>
                <a:ext uri="{FF2B5EF4-FFF2-40B4-BE49-F238E27FC236}">
                  <a16:creationId xmlns:a16="http://schemas.microsoft.com/office/drawing/2014/main" id="{B5A471F3-79F2-4FC1-BEE1-1AF0520A7917}"/>
                </a:ext>
              </a:extLst>
            </p:cNvPr>
            <p:cNvSpPr>
              <a:spLocks/>
            </p:cNvSpPr>
            <p:nvPr/>
          </p:nvSpPr>
          <p:spPr bwMode="gray">
            <a:xfrm>
              <a:off x="452287" y="1643476"/>
              <a:ext cx="504900" cy="504900"/>
            </a:xfrm>
            <a:prstGeom prst="ellipse">
              <a:avLst/>
            </a:prstGeom>
            <a:solidFill>
              <a:srgbClr val="F39325"/>
            </a:solidFill>
            <a:ln w="9525"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6930" tIns="26930" rIns="26930" bIns="26930" numCol="1" spcCol="0" rtlCol="0" fromWordArt="0" anchor="t" anchorCtr="0" forceAA="0" compatLnSpc="1">
              <a:prstTxWarp prst="textNoShape">
                <a:avLst/>
              </a:prstTxWarp>
              <a:noAutofit/>
            </a:bodyPr>
            <a:lstStyle/>
            <a:p>
              <a:pPr defTabSz="532013">
                <a:spcBef>
                  <a:spcPts val="898"/>
                </a:spcBef>
                <a:defRPr/>
              </a:pPr>
              <a:endParaRPr lang="it-IT" sz="1197" dirty="0" err="1">
                <a:solidFill>
                  <a:srgbClr val="000000"/>
                </a:solidFill>
                <a:latin typeface="Helvetica" panose="020B0604020202020204" pitchFamily="34" charset="0"/>
                <a:cs typeface="Helvetica" panose="020B0604020202020204" pitchFamily="34" charset="0"/>
              </a:endParaRPr>
            </a:p>
          </p:txBody>
        </p:sp>
        <p:pic>
          <p:nvPicPr>
            <p:cNvPr id="27" name="btfpIconLines442251">
              <a:extLst>
                <a:ext uri="{FF2B5EF4-FFF2-40B4-BE49-F238E27FC236}">
                  <a16:creationId xmlns:a16="http://schemas.microsoft.com/office/drawing/2014/main" id="{8D723D2D-91C5-4CC5-8F3C-431EF3AEC957}"/>
                </a:ext>
              </a:extLst>
            </p:cNvPr>
            <p:cNvPicPr>
              <a:picLocks/>
            </p:cNvPicPr>
            <p:nvPr/>
          </p:nvPicPr>
          <p:blipFill>
            <a:blip r:embed="rId5"/>
            <a:stretch>
              <a:fillRect/>
            </a:stretch>
          </p:blipFill>
          <p:spPr>
            <a:xfrm>
              <a:off x="434345" y="1661805"/>
              <a:ext cx="504900" cy="416828"/>
            </a:xfrm>
            <a:prstGeom prst="rect">
              <a:avLst/>
            </a:prstGeom>
            <a:ln>
              <a:noFill/>
            </a:ln>
            <a:effectLst>
              <a:outerShdw blurRad="190500" algn="tl" rotWithShape="0">
                <a:srgbClr val="000000">
                  <a:alpha val="70000"/>
                </a:srgbClr>
              </a:outerShdw>
            </a:effectLst>
          </p:spPr>
        </p:pic>
        <p:sp>
          <p:nvSpPr>
            <p:cNvPr id="28" name="btfpBulletedList688509">
              <a:extLst>
                <a:ext uri="{FF2B5EF4-FFF2-40B4-BE49-F238E27FC236}">
                  <a16:creationId xmlns:a16="http://schemas.microsoft.com/office/drawing/2014/main" id="{2769E860-4108-4133-A7DD-9C160BA34ECF}"/>
                </a:ext>
              </a:extLst>
            </p:cNvPr>
            <p:cNvSpPr txBox="1"/>
            <p:nvPr/>
          </p:nvSpPr>
          <p:spPr bwMode="gray">
            <a:xfrm>
              <a:off x="1041099" y="1677746"/>
              <a:ext cx="2953370" cy="331526"/>
            </a:xfrm>
            <a:prstGeom prst="rect">
              <a:avLst/>
            </a:prstGeom>
            <a:noFill/>
          </p:spPr>
          <p:txBody>
            <a:bodyPr wrap="square" lIns="26930" tIns="26930" rIns="26930" bIns="26930" rtlCol="0">
              <a:spAutoFit/>
            </a:bodyPr>
            <a:lstStyle/>
            <a:p>
              <a:pPr defTabSz="912023">
                <a:spcBef>
                  <a:spcPts val="1795"/>
                </a:spcBef>
              </a:pPr>
              <a:r>
                <a:rPr lang="it-IT" sz="1795" b="1" dirty="0">
                  <a:solidFill>
                    <a:prstClr val="black"/>
                  </a:solidFill>
                  <a:latin typeface="Helvetica" panose="020B0604020202020204" pitchFamily="34" charset="0"/>
                  <a:ea typeface="+mn-ea"/>
                  <a:cs typeface="Helvetica" panose="020B0604020202020204" pitchFamily="34" charset="0"/>
                </a:rPr>
                <a:t>+18 GW </a:t>
              </a:r>
              <a:r>
                <a:rPr lang="it-IT" sz="1795" b="1" dirty="0" err="1">
                  <a:solidFill>
                    <a:prstClr val="black"/>
                  </a:solidFill>
                  <a:latin typeface="Helvetica" panose="020B0604020202020204" pitchFamily="34" charset="0"/>
                  <a:ea typeface="+mn-ea"/>
                  <a:cs typeface="Helvetica" panose="020B0604020202020204" pitchFamily="34" charset="0"/>
                </a:rPr>
                <a:t>capacity</a:t>
              </a:r>
              <a:endParaRPr lang="it-IT" sz="1795" dirty="0">
                <a:solidFill>
                  <a:prstClr val="black"/>
                </a:solidFill>
                <a:latin typeface="Helvetica" panose="020B0604020202020204" pitchFamily="34" charset="0"/>
                <a:ea typeface="+mn-ea"/>
                <a:cs typeface="Helvetica" panose="020B0604020202020204" pitchFamily="34" charset="0"/>
              </a:endParaRPr>
            </a:p>
          </p:txBody>
        </p:sp>
      </p:grpSp>
      <p:grpSp>
        <p:nvGrpSpPr>
          <p:cNvPr id="6" name="Gruppo 5">
            <a:extLst>
              <a:ext uri="{FF2B5EF4-FFF2-40B4-BE49-F238E27FC236}">
                <a16:creationId xmlns:a16="http://schemas.microsoft.com/office/drawing/2014/main" id="{F21F82F6-92C6-4013-846B-1350C6D3BD5B}"/>
              </a:ext>
            </a:extLst>
          </p:cNvPr>
          <p:cNvGrpSpPr/>
          <p:nvPr/>
        </p:nvGrpSpPr>
        <p:grpSpPr>
          <a:xfrm>
            <a:off x="8202409" y="1427370"/>
            <a:ext cx="3800383" cy="621083"/>
            <a:chOff x="6990217" y="993617"/>
            <a:chExt cx="3810306" cy="679835"/>
          </a:xfrm>
        </p:grpSpPr>
        <p:sp>
          <p:nvSpPr>
            <p:cNvPr id="30" name="btfpBulletedList688509">
              <a:extLst>
                <a:ext uri="{FF2B5EF4-FFF2-40B4-BE49-F238E27FC236}">
                  <a16:creationId xmlns:a16="http://schemas.microsoft.com/office/drawing/2014/main" id="{88BFFCC7-CB46-4B5C-BC64-DEDF5D18D3B6}"/>
                </a:ext>
              </a:extLst>
            </p:cNvPr>
            <p:cNvSpPr txBox="1"/>
            <p:nvPr/>
          </p:nvSpPr>
          <p:spPr bwMode="gray">
            <a:xfrm>
              <a:off x="7506123" y="993617"/>
              <a:ext cx="3294400" cy="460319"/>
            </a:xfrm>
            <a:prstGeom prst="rect">
              <a:avLst/>
            </a:prstGeom>
            <a:noFill/>
          </p:spPr>
          <p:txBody>
            <a:bodyPr wrap="square" lIns="71813" tIns="71813" rIns="71813" bIns="71813" rtlCol="0">
              <a:spAutoFit/>
            </a:bodyPr>
            <a:lstStyle/>
            <a:p>
              <a:pPr defTabSz="912023">
                <a:spcBef>
                  <a:spcPts val="4788"/>
                </a:spcBef>
              </a:pPr>
              <a:r>
                <a:rPr lang="it-IT" sz="1795" b="1" dirty="0">
                  <a:solidFill>
                    <a:prstClr val="black"/>
                  </a:solidFill>
                  <a:latin typeface="Helvetica" panose="020B0604020202020204" pitchFamily="34" charset="0"/>
                  <a:ea typeface="+mn-ea"/>
                  <a:cs typeface="Helvetica" panose="020B0604020202020204" pitchFamily="34" charset="0"/>
                </a:rPr>
                <a:t>+4100km HVDC</a:t>
              </a:r>
              <a:endParaRPr lang="it-IT" sz="1795" dirty="0">
                <a:solidFill>
                  <a:prstClr val="black"/>
                </a:solidFill>
                <a:latin typeface="Helvetica" panose="020B0604020202020204" pitchFamily="34" charset="0"/>
                <a:ea typeface="+mn-ea"/>
                <a:cs typeface="Helvetica" panose="020B0604020202020204" pitchFamily="34" charset="0"/>
              </a:endParaRPr>
            </a:p>
          </p:txBody>
        </p:sp>
        <p:grpSp>
          <p:nvGrpSpPr>
            <p:cNvPr id="31" name="Gruppo 30">
              <a:extLst>
                <a:ext uri="{FF2B5EF4-FFF2-40B4-BE49-F238E27FC236}">
                  <a16:creationId xmlns:a16="http://schemas.microsoft.com/office/drawing/2014/main" id="{8EE1C3A1-AF66-4238-BC35-67EC092B615B}"/>
                </a:ext>
              </a:extLst>
            </p:cNvPr>
            <p:cNvGrpSpPr/>
            <p:nvPr/>
          </p:nvGrpSpPr>
          <p:grpSpPr>
            <a:xfrm>
              <a:off x="6990217" y="1058722"/>
              <a:ext cx="484326" cy="614730"/>
              <a:chOff x="7252475" y="1465051"/>
              <a:chExt cx="1342540" cy="1516944"/>
            </a:xfrm>
          </p:grpSpPr>
          <p:sp>
            <p:nvSpPr>
              <p:cNvPr id="32" name="btfpIconCircle749713">
                <a:extLst>
                  <a:ext uri="{FF2B5EF4-FFF2-40B4-BE49-F238E27FC236}">
                    <a16:creationId xmlns:a16="http://schemas.microsoft.com/office/drawing/2014/main" id="{6F369E71-2EB6-4E9E-9442-2DB994D99F64}"/>
                  </a:ext>
                </a:extLst>
              </p:cNvPr>
              <p:cNvSpPr>
                <a:spLocks/>
              </p:cNvSpPr>
              <p:nvPr/>
            </p:nvSpPr>
            <p:spPr bwMode="gray">
              <a:xfrm>
                <a:off x="7252475" y="1465051"/>
                <a:ext cx="1342540" cy="1342540"/>
              </a:xfrm>
              <a:prstGeom prst="ellipse">
                <a:avLst/>
              </a:prstGeom>
              <a:solidFill>
                <a:srgbClr val="F39325"/>
              </a:solidFill>
              <a:ln w="9525"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1813" tIns="71813" rIns="71813" bIns="71813" numCol="1" spcCol="0" rtlCol="0" fromWordArt="0" anchor="t" anchorCtr="0" forceAA="0" compatLnSpc="1">
                <a:prstTxWarp prst="textNoShape">
                  <a:avLst/>
                </a:prstTxWarp>
                <a:noAutofit/>
              </a:bodyPr>
              <a:lstStyle/>
              <a:p>
                <a:pPr defTabSz="912023"/>
                <a:endParaRPr lang="en-US" sz="1396" dirty="0" err="1">
                  <a:solidFill>
                    <a:prstClr val="black"/>
                  </a:solidFill>
                  <a:highlight>
                    <a:srgbClr val="C0C0C0"/>
                  </a:highlight>
                  <a:latin typeface="Helvetica" panose="020B0604020202020204" pitchFamily="34" charset="0"/>
                  <a:cs typeface="Helvetica" panose="020B0604020202020204" pitchFamily="34" charset="0"/>
                </a:endParaRPr>
              </a:p>
            </p:txBody>
          </p:sp>
          <p:grpSp>
            <p:nvGrpSpPr>
              <p:cNvPr id="33" name="Gruppo 32">
                <a:extLst>
                  <a:ext uri="{FF2B5EF4-FFF2-40B4-BE49-F238E27FC236}">
                    <a16:creationId xmlns:a16="http://schemas.microsoft.com/office/drawing/2014/main" id="{B1F2629D-B839-43C0-A47B-C1122F04BEF1}"/>
                  </a:ext>
                </a:extLst>
              </p:cNvPr>
              <p:cNvGrpSpPr/>
              <p:nvPr/>
            </p:nvGrpSpPr>
            <p:grpSpPr>
              <a:xfrm>
                <a:off x="7497687" y="1736828"/>
                <a:ext cx="1097327" cy="1245167"/>
                <a:chOff x="8914500" y="1659529"/>
                <a:chExt cx="1097327" cy="1245167"/>
              </a:xfrm>
            </p:grpSpPr>
            <p:sp>
              <p:nvSpPr>
                <p:cNvPr id="34" name="CasellaDiTesto 33">
                  <a:extLst>
                    <a:ext uri="{FF2B5EF4-FFF2-40B4-BE49-F238E27FC236}">
                      <a16:creationId xmlns:a16="http://schemas.microsoft.com/office/drawing/2014/main" id="{6ED5A23E-BC1C-43EC-BF05-BDDFE9B0FAD2}"/>
                    </a:ext>
                  </a:extLst>
                </p:cNvPr>
                <p:cNvSpPr txBox="1"/>
                <p:nvPr/>
              </p:nvSpPr>
              <p:spPr>
                <a:xfrm>
                  <a:off x="8914500" y="1663535"/>
                  <a:ext cx="1097327" cy="1241161"/>
                </a:xfrm>
                <a:prstGeom prst="rect">
                  <a:avLst/>
                </a:prstGeom>
                <a:noFill/>
                <a:ln>
                  <a:noFill/>
                </a:ln>
              </p:spPr>
              <p:txBody>
                <a:bodyPr wrap="square" rtlCol="0">
                  <a:spAutoFit/>
                </a:bodyPr>
                <a:lstStyle/>
                <a:p>
                  <a:pPr defTabSz="912023"/>
                  <a:r>
                    <a:rPr lang="it-IT" sz="798" dirty="0">
                      <a:solidFill>
                        <a:prstClr val="white"/>
                      </a:solidFill>
                      <a:latin typeface="Helvetica" panose="020B0604020202020204" pitchFamily="34" charset="0"/>
                      <a:ea typeface="+mn-ea"/>
                      <a:cs typeface="Helvetica" panose="020B0604020202020204" pitchFamily="34" charset="0"/>
                    </a:rPr>
                    <a:t>AC</a:t>
                  </a:r>
                </a:p>
                <a:p>
                  <a:pPr defTabSz="912023"/>
                  <a:r>
                    <a:rPr lang="it-IT" sz="798" dirty="0">
                      <a:solidFill>
                        <a:prstClr val="white"/>
                      </a:solidFill>
                      <a:latin typeface="Helvetica" panose="020B0604020202020204" pitchFamily="34" charset="0"/>
                      <a:ea typeface="+mn-ea"/>
                      <a:cs typeface="Helvetica" panose="020B0604020202020204" pitchFamily="34" charset="0"/>
                    </a:rPr>
                    <a:t>    DC</a:t>
                  </a:r>
                </a:p>
              </p:txBody>
            </p:sp>
            <p:grpSp>
              <p:nvGrpSpPr>
                <p:cNvPr id="35" name="Gruppo 34">
                  <a:extLst>
                    <a:ext uri="{FF2B5EF4-FFF2-40B4-BE49-F238E27FC236}">
                      <a16:creationId xmlns:a16="http://schemas.microsoft.com/office/drawing/2014/main" id="{68B0A090-00A2-4411-AC46-2A69833523DF}"/>
                    </a:ext>
                  </a:extLst>
                </p:cNvPr>
                <p:cNvGrpSpPr/>
                <p:nvPr/>
              </p:nvGrpSpPr>
              <p:grpSpPr>
                <a:xfrm>
                  <a:off x="9015300" y="1659529"/>
                  <a:ext cx="738046" cy="730238"/>
                  <a:chOff x="8388424" y="2492896"/>
                  <a:chExt cx="646162" cy="576064"/>
                </a:xfrm>
              </p:grpSpPr>
              <p:sp>
                <p:nvSpPr>
                  <p:cNvPr id="36" name="Rettangolo 35">
                    <a:extLst>
                      <a:ext uri="{FF2B5EF4-FFF2-40B4-BE49-F238E27FC236}">
                        <a16:creationId xmlns:a16="http://schemas.microsoft.com/office/drawing/2014/main" id="{0A1FBD54-718F-495B-A614-26739062AF71}"/>
                      </a:ext>
                    </a:extLst>
                  </p:cNvPr>
                  <p:cNvSpPr/>
                  <p:nvPr/>
                </p:nvSpPr>
                <p:spPr>
                  <a:xfrm>
                    <a:off x="8388424" y="2492896"/>
                    <a:ext cx="646162" cy="576064"/>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2023"/>
                    <a:endParaRPr lang="it-IT" sz="1197">
                      <a:solidFill>
                        <a:prstClr val="white"/>
                      </a:solidFill>
                      <a:latin typeface="Helvetica" panose="020B0604020202020204" pitchFamily="34" charset="0"/>
                      <a:cs typeface="Helvetica" panose="020B0604020202020204" pitchFamily="34" charset="0"/>
                    </a:endParaRPr>
                  </a:p>
                </p:txBody>
              </p:sp>
              <p:cxnSp>
                <p:nvCxnSpPr>
                  <p:cNvPr id="37" name="Connettore diritto 36">
                    <a:extLst>
                      <a:ext uri="{FF2B5EF4-FFF2-40B4-BE49-F238E27FC236}">
                        <a16:creationId xmlns:a16="http://schemas.microsoft.com/office/drawing/2014/main" id="{09248187-236F-464D-8480-25EF262DA564}"/>
                      </a:ext>
                    </a:extLst>
                  </p:cNvPr>
                  <p:cNvCxnSpPr/>
                  <p:nvPr/>
                </p:nvCxnSpPr>
                <p:spPr>
                  <a:xfrm flipH="1">
                    <a:off x="8388424" y="2492896"/>
                    <a:ext cx="646162" cy="576064"/>
                  </a:xfrm>
                  <a:prstGeom prst="lin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cxnSp>
            </p:grpSp>
          </p:grpSp>
        </p:grpSp>
      </p:grpSp>
      <p:grpSp>
        <p:nvGrpSpPr>
          <p:cNvPr id="7" name="Gruppo 6">
            <a:extLst>
              <a:ext uri="{FF2B5EF4-FFF2-40B4-BE49-F238E27FC236}">
                <a16:creationId xmlns:a16="http://schemas.microsoft.com/office/drawing/2014/main" id="{06FDAD0B-FBD2-469B-9291-1DD5FF307ED9}"/>
              </a:ext>
            </a:extLst>
          </p:cNvPr>
          <p:cNvGrpSpPr/>
          <p:nvPr/>
        </p:nvGrpSpPr>
        <p:grpSpPr>
          <a:xfrm>
            <a:off x="1554866" y="1507179"/>
            <a:ext cx="5940449" cy="503536"/>
            <a:chOff x="5113321" y="1355181"/>
            <a:chExt cx="5062839" cy="422406"/>
          </a:xfrm>
        </p:grpSpPr>
        <p:sp>
          <p:nvSpPr>
            <p:cNvPr id="38" name="btfpBulletedList688509">
              <a:extLst>
                <a:ext uri="{FF2B5EF4-FFF2-40B4-BE49-F238E27FC236}">
                  <a16:creationId xmlns:a16="http://schemas.microsoft.com/office/drawing/2014/main" id="{A28BE08A-711B-4680-8BC1-4682ECA44029}"/>
                </a:ext>
              </a:extLst>
            </p:cNvPr>
            <p:cNvSpPr txBox="1"/>
            <p:nvPr/>
          </p:nvSpPr>
          <p:spPr bwMode="gray">
            <a:xfrm>
              <a:off x="5674898" y="1383955"/>
              <a:ext cx="4501262" cy="353424"/>
            </a:xfrm>
            <a:prstGeom prst="rect">
              <a:avLst/>
            </a:prstGeom>
            <a:noFill/>
          </p:spPr>
          <p:txBody>
            <a:bodyPr wrap="square" lIns="71813" tIns="71813" rIns="71813" bIns="71813" rtlCol="0">
              <a:spAutoFit/>
            </a:bodyPr>
            <a:lstStyle/>
            <a:p>
              <a:pPr defTabSz="912023">
                <a:spcBef>
                  <a:spcPts val="4788"/>
                </a:spcBef>
              </a:pPr>
              <a:r>
                <a:rPr lang="it-IT" sz="1795" b="1" dirty="0">
                  <a:solidFill>
                    <a:prstClr val="black"/>
                  </a:solidFill>
                  <a:latin typeface="Helvetica" panose="020B0604020202020204" pitchFamily="34" charset="0"/>
                  <a:ea typeface="+mn-ea"/>
                  <a:cs typeface="Helvetica" panose="020B0604020202020204" pitchFamily="34" charset="0"/>
                </a:rPr>
                <a:t>+12 BEUR </a:t>
              </a:r>
              <a:r>
                <a:rPr lang="it-IT" sz="1795" b="1" dirty="0" err="1">
                  <a:solidFill>
                    <a:prstClr val="black"/>
                  </a:solidFill>
                  <a:latin typeface="Helvetica" panose="020B0604020202020204" pitchFamily="34" charset="0"/>
                  <a:ea typeface="+mn-ea"/>
                  <a:cs typeface="Helvetica" panose="020B0604020202020204" pitchFamily="34" charset="0"/>
                </a:rPr>
                <a:t>aggregated</a:t>
              </a:r>
              <a:r>
                <a:rPr lang="it-IT" sz="1795" b="1" dirty="0">
                  <a:solidFill>
                    <a:prstClr val="black"/>
                  </a:solidFill>
                  <a:latin typeface="Helvetica" panose="020B0604020202020204" pitchFamily="34" charset="0"/>
                  <a:ea typeface="+mn-ea"/>
                  <a:cs typeface="Helvetica" panose="020B0604020202020204" pitchFamily="34" charset="0"/>
                </a:rPr>
                <a:t> investment costs </a:t>
              </a:r>
              <a:endParaRPr lang="it-IT" sz="1795" dirty="0">
                <a:solidFill>
                  <a:prstClr val="black"/>
                </a:solidFill>
                <a:latin typeface="Helvetica" panose="020B0604020202020204" pitchFamily="34" charset="0"/>
                <a:ea typeface="+mn-ea"/>
                <a:cs typeface="Helvetica" panose="020B0604020202020204" pitchFamily="34" charset="0"/>
              </a:endParaRPr>
            </a:p>
          </p:txBody>
        </p:sp>
        <p:grpSp>
          <p:nvGrpSpPr>
            <p:cNvPr id="50" name="Gruppo 49">
              <a:extLst>
                <a:ext uri="{FF2B5EF4-FFF2-40B4-BE49-F238E27FC236}">
                  <a16:creationId xmlns:a16="http://schemas.microsoft.com/office/drawing/2014/main" id="{C323052C-94CE-4707-AECB-179AC92299DE}"/>
                </a:ext>
              </a:extLst>
            </p:cNvPr>
            <p:cNvGrpSpPr/>
            <p:nvPr/>
          </p:nvGrpSpPr>
          <p:grpSpPr>
            <a:xfrm>
              <a:off x="5113321" y="1355181"/>
              <a:ext cx="437819" cy="422406"/>
              <a:chOff x="7252477" y="1465051"/>
              <a:chExt cx="1213625" cy="1042353"/>
            </a:xfrm>
          </p:grpSpPr>
          <p:sp>
            <p:nvSpPr>
              <p:cNvPr id="51" name="btfpIconCircle749713">
                <a:extLst>
                  <a:ext uri="{FF2B5EF4-FFF2-40B4-BE49-F238E27FC236}">
                    <a16:creationId xmlns:a16="http://schemas.microsoft.com/office/drawing/2014/main" id="{76E4FEF4-1C56-4EE9-90D6-6467E54F3B3F}"/>
                  </a:ext>
                </a:extLst>
              </p:cNvPr>
              <p:cNvSpPr>
                <a:spLocks/>
              </p:cNvSpPr>
              <p:nvPr/>
            </p:nvSpPr>
            <p:spPr bwMode="gray">
              <a:xfrm>
                <a:off x="7252477" y="1465051"/>
                <a:ext cx="1213624" cy="1042353"/>
              </a:xfrm>
              <a:prstGeom prst="ellipse">
                <a:avLst/>
              </a:prstGeom>
              <a:solidFill>
                <a:srgbClr val="F39325"/>
              </a:solidFill>
              <a:ln w="9525"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1813" tIns="71813" rIns="71813" bIns="71813" numCol="1" spcCol="0" rtlCol="0" fromWordArt="0" anchor="t" anchorCtr="0" forceAA="0" compatLnSpc="1">
                <a:prstTxWarp prst="textNoShape">
                  <a:avLst/>
                </a:prstTxWarp>
                <a:noAutofit/>
              </a:bodyPr>
              <a:lstStyle/>
              <a:p>
                <a:pPr defTabSz="912023"/>
                <a:endParaRPr lang="en-US" sz="1396" dirty="0" err="1">
                  <a:solidFill>
                    <a:prstClr val="black"/>
                  </a:solidFill>
                  <a:highlight>
                    <a:srgbClr val="C0C0C0"/>
                  </a:highlight>
                  <a:latin typeface="Helvetica" panose="020B0604020202020204" pitchFamily="34" charset="0"/>
                  <a:cs typeface="Helvetica" panose="020B0604020202020204" pitchFamily="34" charset="0"/>
                </a:endParaRPr>
              </a:p>
            </p:txBody>
          </p:sp>
          <p:sp>
            <p:nvSpPr>
              <p:cNvPr id="52" name="CasellaDiTesto 51">
                <a:extLst>
                  <a:ext uri="{FF2B5EF4-FFF2-40B4-BE49-F238E27FC236}">
                    <a16:creationId xmlns:a16="http://schemas.microsoft.com/office/drawing/2014/main" id="{DCA7E461-92AE-42D4-BA5E-E5E2A93D6BC9}"/>
                  </a:ext>
                </a:extLst>
              </p:cNvPr>
              <p:cNvSpPr txBox="1"/>
              <p:nvPr/>
            </p:nvSpPr>
            <p:spPr>
              <a:xfrm>
                <a:off x="7497689" y="1618615"/>
                <a:ext cx="968413" cy="826097"/>
              </a:xfrm>
              <a:prstGeom prst="rect">
                <a:avLst/>
              </a:prstGeom>
              <a:noFill/>
              <a:ln>
                <a:noFill/>
              </a:ln>
            </p:spPr>
            <p:txBody>
              <a:bodyPr wrap="square" rtlCol="0">
                <a:spAutoFit/>
              </a:bodyPr>
              <a:lstStyle/>
              <a:p>
                <a:pPr defTabSz="912023"/>
                <a:r>
                  <a:rPr lang="it-IT" sz="1995" dirty="0">
                    <a:solidFill>
                      <a:prstClr val="white"/>
                    </a:solidFill>
                    <a:latin typeface="Helvetica" panose="020B0604020202020204" pitchFamily="34" charset="0"/>
                    <a:ea typeface="+mn-ea"/>
                    <a:cs typeface="Helvetica" panose="020B0604020202020204" pitchFamily="34" charset="0"/>
                  </a:rPr>
                  <a:t>€</a:t>
                </a:r>
              </a:p>
            </p:txBody>
          </p:sp>
        </p:grpSp>
      </p:grpSp>
      <p:sp>
        <p:nvSpPr>
          <p:cNvPr id="39" name="CasellaDiTesto 38">
            <a:extLst>
              <a:ext uri="{FF2B5EF4-FFF2-40B4-BE49-F238E27FC236}">
                <a16:creationId xmlns:a16="http://schemas.microsoft.com/office/drawing/2014/main" id="{45BCF50C-5059-42BA-9687-D7EDC8851417}"/>
              </a:ext>
            </a:extLst>
          </p:cNvPr>
          <p:cNvSpPr txBox="1"/>
          <p:nvPr/>
        </p:nvSpPr>
        <p:spPr>
          <a:xfrm>
            <a:off x="172793" y="4482902"/>
            <a:ext cx="4452829" cy="706043"/>
          </a:xfrm>
          <a:prstGeom prst="rect">
            <a:avLst/>
          </a:prstGeom>
          <a:noFill/>
        </p:spPr>
        <p:txBody>
          <a:bodyPr wrap="square">
            <a:spAutoFit/>
          </a:bodyPr>
          <a:lstStyle/>
          <a:p>
            <a:pPr defTabSz="912023"/>
            <a:r>
              <a:rPr lang="en-US" sz="1995" b="1" dirty="0">
                <a:solidFill>
                  <a:srgbClr val="002060"/>
                </a:solidFill>
                <a:latin typeface="Helvetica" panose="020B0604020202020204" pitchFamily="34" charset="0"/>
                <a:ea typeface="+mn-ea"/>
                <a:cs typeface="Helvetica" panose="020B0604020202020204" pitchFamily="34" charset="0"/>
                <a:hlinkClick r:id="rId6"/>
              </a:rPr>
              <a:t>https://masterplan.med-tso.com</a:t>
            </a:r>
            <a:endParaRPr lang="en-US" sz="1995" b="1" dirty="0">
              <a:solidFill>
                <a:srgbClr val="002060"/>
              </a:solidFill>
              <a:latin typeface="Helvetica" panose="020B0604020202020204" pitchFamily="34" charset="0"/>
              <a:ea typeface="+mn-ea"/>
              <a:cs typeface="Helvetica" panose="020B0604020202020204" pitchFamily="34" charset="0"/>
            </a:endParaRPr>
          </a:p>
          <a:p>
            <a:pPr defTabSz="912023"/>
            <a:r>
              <a:rPr lang="en-US" sz="1995" b="1" dirty="0">
                <a:solidFill>
                  <a:srgbClr val="002060"/>
                </a:solidFill>
                <a:latin typeface="Helvetica" panose="020B0604020202020204" pitchFamily="34" charset="0"/>
                <a:ea typeface="+mn-ea"/>
                <a:cs typeface="Helvetica" panose="020B0604020202020204" pitchFamily="34" charset="0"/>
                <a:hlinkClick r:id="rId7"/>
              </a:rPr>
              <a:t>https://data.med-tso.com</a:t>
            </a:r>
            <a:r>
              <a:rPr lang="en-US" sz="1995" b="1" dirty="0">
                <a:solidFill>
                  <a:srgbClr val="002060"/>
                </a:solidFill>
                <a:latin typeface="Helvetica" panose="020B0604020202020204" pitchFamily="34" charset="0"/>
                <a:ea typeface="+mn-ea"/>
                <a:cs typeface="Helvetica" panose="020B0604020202020204" pitchFamily="34" charset="0"/>
              </a:rPr>
              <a:t> </a:t>
            </a:r>
            <a:endParaRPr lang="it-IT" sz="1596" dirty="0">
              <a:solidFill>
                <a:prstClr val="black"/>
              </a:solidFill>
              <a:latin typeface="Calibri" pitchFamily="34" charset="0"/>
              <a:ea typeface="+mn-ea"/>
              <a:cs typeface="Arial" charset="0"/>
            </a:endParaRPr>
          </a:p>
        </p:txBody>
      </p:sp>
      <p:sp>
        <p:nvSpPr>
          <p:cNvPr id="40" name="Lorem ipsum dolor sit amet, consectetur adipiscing elit, sed do eiusmod tempor incididunt ut labore et dolore magna aliqua. Ut enim ad minim veniam, quis nostrud exercitation ullamco laboris nisi ut aliquip ex ea commodo consequat. Duis aute irure dolor ">
            <a:extLst>
              <a:ext uri="{FF2B5EF4-FFF2-40B4-BE49-F238E27FC236}">
                <a16:creationId xmlns:a16="http://schemas.microsoft.com/office/drawing/2014/main" id="{426A23F4-EF7C-443D-B024-071C099661EB}"/>
              </a:ext>
            </a:extLst>
          </p:cNvPr>
          <p:cNvSpPr txBox="1"/>
          <p:nvPr/>
        </p:nvSpPr>
        <p:spPr>
          <a:xfrm>
            <a:off x="325204" y="2461755"/>
            <a:ext cx="3076829" cy="1417713"/>
          </a:xfrm>
          <a:prstGeom prst="rect">
            <a:avLst/>
          </a:prstGeom>
          <a:solidFill>
            <a:schemeClr val="tx2">
              <a:lumMod val="20000"/>
              <a:lumOff val="80000"/>
            </a:schemeClr>
          </a:solidFill>
          <a:ln w="12700">
            <a:solidFill>
              <a:srgbClr val="221F78"/>
            </a:solid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5334" tIns="25334" rIns="25334" bIns="25334">
            <a:spAutoFit/>
          </a:bodyPr>
          <a:lstStyle>
            <a:lvl1pPr algn="just" defTabSz="457200">
              <a:lnSpc>
                <a:spcPct val="150000"/>
              </a:lnSpc>
              <a:defRPr sz="2500">
                <a:solidFill>
                  <a:srgbClr val="1E2A37"/>
                </a:solidFill>
                <a:latin typeface="Helvetica"/>
                <a:ea typeface="Helvetica"/>
                <a:cs typeface="Helvetica"/>
                <a:sym typeface="Helvetica"/>
              </a:defRPr>
            </a:lvl1pPr>
          </a:lstStyle>
          <a:p>
            <a:pPr marL="342008" indent="-342008" defTabSz="456011">
              <a:spcBef>
                <a:spcPts val="598"/>
              </a:spcBef>
              <a:spcAft>
                <a:spcPts val="598"/>
              </a:spcAft>
              <a:buClr>
                <a:srgbClr val="221F78"/>
              </a:buClr>
              <a:buFont typeface="+mj-lt"/>
              <a:buAutoNum type="arabicPeriod"/>
            </a:pPr>
            <a:r>
              <a:rPr lang="en-US" sz="1596" b="1" dirty="0">
                <a:solidFill>
                  <a:prstClr val="black"/>
                </a:solidFill>
              </a:rPr>
              <a:t>Selection </a:t>
            </a:r>
            <a:r>
              <a:rPr lang="en-US" sz="1596" dirty="0">
                <a:solidFill>
                  <a:prstClr val="black"/>
                </a:solidFill>
              </a:rPr>
              <a:t>of </a:t>
            </a:r>
            <a:r>
              <a:rPr lang="en-US" sz="1596" b="1" dirty="0">
                <a:solidFill>
                  <a:prstClr val="black"/>
                </a:solidFill>
              </a:rPr>
              <a:t>projects</a:t>
            </a:r>
          </a:p>
          <a:p>
            <a:pPr marL="342008" indent="-342008" defTabSz="456011">
              <a:spcBef>
                <a:spcPts val="598"/>
              </a:spcBef>
              <a:spcAft>
                <a:spcPts val="598"/>
              </a:spcAft>
              <a:buClr>
                <a:srgbClr val="221F78"/>
              </a:buClr>
              <a:buFont typeface="+mj-lt"/>
              <a:buAutoNum type="arabicPeriod"/>
            </a:pPr>
            <a:r>
              <a:rPr lang="en-US" sz="1596" b="1" dirty="0">
                <a:solidFill>
                  <a:prstClr val="black"/>
                </a:solidFill>
              </a:rPr>
              <a:t>Market and network studies</a:t>
            </a:r>
          </a:p>
          <a:p>
            <a:pPr marL="342008" indent="-342008" defTabSz="456011">
              <a:spcBef>
                <a:spcPts val="598"/>
              </a:spcBef>
              <a:spcAft>
                <a:spcPts val="598"/>
              </a:spcAft>
              <a:buFont typeface="+mj-lt"/>
              <a:buAutoNum type="arabicPeriod"/>
            </a:pPr>
            <a:r>
              <a:rPr lang="en-US" sz="1596" b="1" dirty="0">
                <a:solidFill>
                  <a:prstClr val="black"/>
                </a:solidFill>
              </a:rPr>
              <a:t>Cost-Benefit Analysis</a:t>
            </a:r>
          </a:p>
        </p:txBody>
      </p:sp>
      <p:sp>
        <p:nvSpPr>
          <p:cNvPr id="42" name="btfpBulletedList688509">
            <a:extLst>
              <a:ext uri="{FF2B5EF4-FFF2-40B4-BE49-F238E27FC236}">
                <a16:creationId xmlns:a16="http://schemas.microsoft.com/office/drawing/2014/main" id="{A75C4BF5-F1FC-4ACB-841A-16CB49577B04}"/>
              </a:ext>
            </a:extLst>
          </p:cNvPr>
          <p:cNvSpPr txBox="1"/>
          <p:nvPr/>
        </p:nvSpPr>
        <p:spPr bwMode="gray">
          <a:xfrm rot="21398101">
            <a:off x="1197057" y="5642178"/>
            <a:ext cx="4441670" cy="514360"/>
          </a:xfrm>
          <a:prstGeom prst="rect">
            <a:avLst/>
          </a:prstGeom>
          <a:solidFill>
            <a:schemeClr val="accent3">
              <a:lumMod val="75000"/>
            </a:schemeClr>
          </a:solidFill>
        </p:spPr>
        <p:txBody>
          <a:bodyPr wrap="square" lIns="71813" tIns="71813" rIns="71813" bIns="71813" rtlCol="0">
            <a:spAutoFit/>
          </a:bodyPr>
          <a:lstStyle/>
          <a:p>
            <a:pPr defTabSz="912023">
              <a:spcBef>
                <a:spcPts val="4788"/>
              </a:spcBef>
            </a:pPr>
            <a:r>
              <a:rPr lang="it-IT" sz="2400" b="1" dirty="0">
                <a:solidFill>
                  <a:schemeClr val="bg1"/>
                </a:solidFill>
                <a:latin typeface="Helvetica" panose="020B0604020202020204" pitchFamily="34" charset="0"/>
                <a:ea typeface="+mn-ea"/>
                <a:cs typeface="Helvetica" panose="020B0604020202020204" pitchFamily="34" charset="0"/>
              </a:rPr>
              <a:t>A new 2022 MMP in progress</a:t>
            </a:r>
            <a:endParaRPr lang="it-IT" sz="2400" dirty="0">
              <a:solidFill>
                <a:schemeClr val="bg1"/>
              </a:solidFill>
              <a:latin typeface="Helvetica" panose="020B0604020202020204" pitchFamily="34" charset="0"/>
              <a:ea typeface="+mn-ea"/>
              <a:cs typeface="Helvetica" panose="020B0604020202020204" pitchFamily="34" charset="0"/>
            </a:endParaRPr>
          </a:p>
        </p:txBody>
      </p:sp>
    </p:spTree>
    <p:extLst>
      <p:ext uri="{BB962C8B-B14F-4D97-AF65-F5344CB8AC3E}">
        <p14:creationId xmlns:p14="http://schemas.microsoft.com/office/powerpoint/2010/main" val="27211225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Connettore 1 10">
            <a:extLst>
              <a:ext uri="{FF2B5EF4-FFF2-40B4-BE49-F238E27FC236}">
                <a16:creationId xmlns:a16="http://schemas.microsoft.com/office/drawing/2014/main" id="{F0DACE47-F739-4723-977B-0BE0BAF050C8}"/>
              </a:ext>
            </a:extLst>
          </p:cNvPr>
          <p:cNvCxnSpPr/>
          <p:nvPr/>
        </p:nvCxnSpPr>
        <p:spPr>
          <a:xfrm>
            <a:off x="1770896" y="762911"/>
            <a:ext cx="8546637" cy="0"/>
          </a:xfrm>
          <a:prstGeom prst="line">
            <a:avLst/>
          </a:prstGeom>
          <a:ln>
            <a:solidFill>
              <a:srgbClr val="221F78"/>
            </a:solidFill>
          </a:ln>
        </p:spPr>
        <p:style>
          <a:lnRef idx="1">
            <a:schemeClr val="accent1"/>
          </a:lnRef>
          <a:fillRef idx="0">
            <a:schemeClr val="accent1"/>
          </a:fillRef>
          <a:effectRef idx="0">
            <a:schemeClr val="accent1"/>
          </a:effectRef>
          <a:fontRef idx="minor">
            <a:schemeClr val="tx1"/>
          </a:fontRef>
        </p:style>
      </p:cxnSp>
      <p:sp>
        <p:nvSpPr>
          <p:cNvPr id="8" name="Segnaposto numero diapositiva 32">
            <a:extLst>
              <a:ext uri="{FF2B5EF4-FFF2-40B4-BE49-F238E27FC236}">
                <a16:creationId xmlns:a16="http://schemas.microsoft.com/office/drawing/2014/main" id="{B703AEAE-7CB4-4CC7-9DAD-2EB74E16A1FE}"/>
              </a:ext>
            </a:extLst>
          </p:cNvPr>
          <p:cNvSpPr>
            <a:spLocks noGrp="1"/>
          </p:cNvSpPr>
          <p:nvPr>
            <p:ph type="sldNum" sz="quarter" idx="12"/>
          </p:nvPr>
        </p:nvSpPr>
        <p:spPr>
          <a:xfrm>
            <a:off x="9671149" y="6401044"/>
            <a:ext cx="2128044" cy="364174"/>
          </a:xfrm>
        </p:spPr>
        <p:txBody>
          <a:bodyPr/>
          <a:lstStyle/>
          <a:p>
            <a:pPr defTabSz="912023"/>
            <a:fld id="{B007B441-5312-499D-93C3-6E37886527FA}" type="slidenum">
              <a:rPr lang="en-GB">
                <a:solidFill>
                  <a:prstClr val="black">
                    <a:tint val="75000"/>
                  </a:prstClr>
                </a:solidFill>
                <a:latin typeface="Helvetica" panose="020B0604020202020204" pitchFamily="34" charset="0"/>
                <a:ea typeface="+mn-ea"/>
                <a:cs typeface="Helvetica" panose="020B0604020202020204" pitchFamily="34" charset="0"/>
              </a:rPr>
              <a:pPr defTabSz="912023"/>
              <a:t>16</a:t>
            </a:fld>
            <a:endParaRPr lang="en-GB" dirty="0">
              <a:solidFill>
                <a:prstClr val="black">
                  <a:tint val="75000"/>
                </a:prstClr>
              </a:solidFill>
              <a:latin typeface="Helvetica" panose="020B0604020202020204" pitchFamily="34" charset="0"/>
              <a:ea typeface="+mn-ea"/>
              <a:cs typeface="Helvetica" panose="020B0604020202020204" pitchFamily="34" charset="0"/>
            </a:endParaRPr>
          </a:p>
        </p:txBody>
      </p:sp>
      <p:cxnSp>
        <p:nvCxnSpPr>
          <p:cNvPr id="9" name="Connettore 1 11">
            <a:extLst>
              <a:ext uri="{FF2B5EF4-FFF2-40B4-BE49-F238E27FC236}">
                <a16:creationId xmlns:a16="http://schemas.microsoft.com/office/drawing/2014/main" id="{B1C29252-43BD-4799-B5E4-49084DF71B93}"/>
              </a:ext>
            </a:extLst>
          </p:cNvPr>
          <p:cNvCxnSpPr/>
          <p:nvPr/>
        </p:nvCxnSpPr>
        <p:spPr>
          <a:xfrm>
            <a:off x="1842717" y="6364909"/>
            <a:ext cx="8546637" cy="0"/>
          </a:xfrm>
          <a:prstGeom prst="line">
            <a:avLst/>
          </a:prstGeom>
          <a:ln>
            <a:solidFill>
              <a:srgbClr val="221F78"/>
            </a:solidFill>
          </a:ln>
        </p:spPr>
        <p:style>
          <a:lnRef idx="1">
            <a:schemeClr val="accent1"/>
          </a:lnRef>
          <a:fillRef idx="0">
            <a:schemeClr val="accent1"/>
          </a:fillRef>
          <a:effectRef idx="0">
            <a:schemeClr val="accent1"/>
          </a:effectRef>
          <a:fontRef idx="minor">
            <a:schemeClr val="tx1"/>
          </a:fontRef>
        </p:style>
      </p:cxnSp>
      <p:sp>
        <p:nvSpPr>
          <p:cNvPr id="22" name="Título 1">
            <a:extLst>
              <a:ext uri="{FF2B5EF4-FFF2-40B4-BE49-F238E27FC236}">
                <a16:creationId xmlns:a16="http://schemas.microsoft.com/office/drawing/2014/main" id="{2359CF86-003A-4BEE-9632-F20DC59AD7AA}"/>
              </a:ext>
            </a:extLst>
          </p:cNvPr>
          <p:cNvSpPr txBox="1">
            <a:spLocks/>
          </p:cNvSpPr>
          <p:nvPr/>
        </p:nvSpPr>
        <p:spPr>
          <a:xfrm>
            <a:off x="1483615" y="188347"/>
            <a:ext cx="9419773" cy="688050"/>
          </a:xfrm>
          <a:prstGeom prst="rect">
            <a:avLst/>
          </a:prstGeom>
        </p:spPr>
        <p:txBody>
          <a:bodyPr>
            <a:noAutofit/>
          </a:bodyPr>
          <a:lstStyle>
            <a:lvl1pPr algn="ctr" defTabSz="914400" rtl="0" eaLnBrk="1" latinLnBrk="0" hangingPunct="1">
              <a:spcBef>
                <a:spcPct val="0"/>
              </a:spcBef>
              <a:buNone/>
              <a:defRPr lang="it-IT" sz="2400" b="1" kern="1200" dirty="0">
                <a:solidFill>
                  <a:srgbClr val="002060"/>
                </a:solidFill>
                <a:latin typeface="+mj-lt"/>
                <a:ea typeface="+mj-ea"/>
                <a:cs typeface="Arial" pitchFamily="34" charset="0"/>
              </a:defRPr>
            </a:lvl1pPr>
          </a:lstStyle>
          <a:p>
            <a:pPr algn="l" defTabSz="912023" fontAlgn="auto">
              <a:spcAft>
                <a:spcPts val="0"/>
              </a:spcAft>
            </a:pPr>
            <a:r>
              <a:rPr lang="en-GB" sz="2394" dirty="0">
                <a:latin typeface="Helvetica" panose="020B0604020202020204" pitchFamily="34" charset="0"/>
                <a:cs typeface="Helvetica" panose="020B0604020202020204" pitchFamily="34" charset="0"/>
              </a:rPr>
              <a:t>TEASIMED – Evolution of Scenarios &amp; Market Models</a:t>
            </a:r>
          </a:p>
        </p:txBody>
      </p:sp>
      <p:sp>
        <p:nvSpPr>
          <p:cNvPr id="23" name="HERE PICTURE">
            <a:extLst>
              <a:ext uri="{FF2B5EF4-FFF2-40B4-BE49-F238E27FC236}">
                <a16:creationId xmlns:a16="http://schemas.microsoft.com/office/drawing/2014/main" id="{CC7B19AC-CCA9-41F5-8FE8-89AF0EE1DD6D}"/>
              </a:ext>
            </a:extLst>
          </p:cNvPr>
          <p:cNvSpPr txBox="1"/>
          <p:nvPr/>
        </p:nvSpPr>
        <p:spPr>
          <a:xfrm>
            <a:off x="1703332" y="2409327"/>
            <a:ext cx="1931460" cy="84194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5334" tIns="25334" rIns="25334" bIns="25334" anchor="ctr">
            <a:spAutoFit/>
          </a:bodyPr>
          <a:lstStyle>
            <a:lvl1pPr defTabSz="457200">
              <a:lnSpc>
                <a:spcPct val="120000"/>
              </a:lnSpc>
              <a:defRPr sz="4500" b="1">
                <a:solidFill>
                  <a:srgbClr val="FFFFFF"/>
                </a:solidFill>
                <a:latin typeface="Helvetica"/>
                <a:ea typeface="Helvetica"/>
                <a:cs typeface="Helvetica"/>
                <a:sym typeface="Helvetica"/>
              </a:defRPr>
            </a:lvl1pPr>
          </a:lstStyle>
          <a:p>
            <a:pPr algn="ctr" defTabSz="228006" fontAlgn="auto" hangingPunct="0">
              <a:spcBef>
                <a:spcPts val="0"/>
              </a:spcBef>
              <a:spcAft>
                <a:spcPts val="0"/>
              </a:spcAft>
            </a:pPr>
            <a:r>
              <a:rPr sz="2244" kern="0">
                <a:latin typeface="Helvetica" panose="020B0604020202020204" pitchFamily="34" charset="0"/>
                <a:cs typeface="Helvetica" panose="020B0604020202020204" pitchFamily="34" charset="0"/>
              </a:rPr>
              <a:t>HERE PICTURE</a:t>
            </a:r>
          </a:p>
        </p:txBody>
      </p:sp>
      <p:grpSp>
        <p:nvGrpSpPr>
          <p:cNvPr id="25" name="Gruppo 24">
            <a:extLst>
              <a:ext uri="{FF2B5EF4-FFF2-40B4-BE49-F238E27FC236}">
                <a16:creationId xmlns:a16="http://schemas.microsoft.com/office/drawing/2014/main" id="{22B2A1B1-4628-4A3D-8D31-9A2414E17458}"/>
              </a:ext>
            </a:extLst>
          </p:cNvPr>
          <p:cNvGrpSpPr/>
          <p:nvPr/>
        </p:nvGrpSpPr>
        <p:grpSpPr>
          <a:xfrm>
            <a:off x="511594" y="1018353"/>
            <a:ext cx="3856220" cy="5091116"/>
            <a:chOff x="-5996217" y="-91236"/>
            <a:chExt cx="4990368" cy="6858000"/>
          </a:xfrm>
        </p:grpSpPr>
        <p:sp>
          <p:nvSpPr>
            <p:cNvPr id="26" name="Rectángulo">
              <a:extLst>
                <a:ext uri="{FF2B5EF4-FFF2-40B4-BE49-F238E27FC236}">
                  <a16:creationId xmlns:a16="http://schemas.microsoft.com/office/drawing/2014/main" id="{51C6CE7F-7DC3-4335-A1D5-E3DF621F2E67}"/>
                </a:ext>
              </a:extLst>
            </p:cNvPr>
            <p:cNvSpPr/>
            <p:nvPr/>
          </p:nvSpPr>
          <p:spPr>
            <a:xfrm>
              <a:off x="-5996217" y="-91236"/>
              <a:ext cx="4969372" cy="6858000"/>
            </a:xfrm>
            <a:prstGeom prst="rect">
              <a:avLst/>
            </a:prstGeom>
            <a:solidFill>
              <a:srgbClr val="1E2A37"/>
            </a:solidFill>
            <a:ln w="12700">
              <a:miter lim="400000"/>
            </a:ln>
          </p:spPr>
          <p:txBody>
            <a:bodyPr lIns="25334" tIns="25334" rIns="25334" bIns="25334" anchor="ctr"/>
            <a:lstStyle/>
            <a:p>
              <a:pPr algn="ctr" defTabSz="411677" fontAlgn="auto" hangingPunct="0">
                <a:spcBef>
                  <a:spcPts val="0"/>
                </a:spcBef>
                <a:spcAft>
                  <a:spcPts val="0"/>
                </a:spcAft>
                <a:defRPr sz="3200">
                  <a:solidFill>
                    <a:srgbClr val="FFFFFF"/>
                  </a:solidFill>
                  <a:latin typeface="Helvetica Neue Medium"/>
                  <a:ea typeface="Helvetica Neue Medium"/>
                  <a:cs typeface="Helvetica Neue Medium"/>
                  <a:sym typeface="Helvetica Neue Medium"/>
                </a:defRPr>
              </a:pPr>
              <a:endParaRPr sz="1596" kern="0">
                <a:solidFill>
                  <a:srgbClr val="FFFFFF"/>
                </a:solidFill>
                <a:latin typeface="Helvetica" panose="020B0604020202020204" pitchFamily="34" charset="0"/>
                <a:cs typeface="Helvetica" panose="020B0604020202020204" pitchFamily="34" charset="0"/>
                <a:sym typeface="Helvetica Neue Medium"/>
              </a:endParaRPr>
            </a:p>
          </p:txBody>
        </p:sp>
        <p:pic>
          <p:nvPicPr>
            <p:cNvPr id="27" name="Image 19">
              <a:extLst>
                <a:ext uri="{FF2B5EF4-FFF2-40B4-BE49-F238E27FC236}">
                  <a16:creationId xmlns:a16="http://schemas.microsoft.com/office/drawing/2014/main" id="{A131DCF4-4416-4CFB-9468-F75B681839F1}"/>
                </a:ext>
              </a:extLst>
            </p:cNvPr>
            <p:cNvPicPr/>
            <p:nvPr/>
          </p:nvPicPr>
          <p:blipFill>
            <a:blip r:embed="rId3" cstate="print">
              <a:extLst>
                <a:ext uri="{BEBA8EAE-BF5A-486C-A8C5-ECC9F3942E4B}">
                  <a14:imgProps xmlns:a14="http://schemas.microsoft.com/office/drawing/2010/main">
                    <a14:imgLayer r:embed="rId4">
                      <a14:imgEffect>
                        <a14:sharpenSoften amount="-42000"/>
                      </a14:imgEffect>
                    </a14:imgLayer>
                  </a14:imgProps>
                </a:ext>
                <a:ext uri="{28A0092B-C50C-407E-A947-70E740481C1C}">
                  <a14:useLocalDpi xmlns:a14="http://schemas.microsoft.com/office/drawing/2010/main" val="0"/>
                </a:ext>
              </a:extLst>
            </a:blip>
            <a:srcRect/>
            <a:stretch>
              <a:fillRect/>
            </a:stretch>
          </p:blipFill>
          <p:spPr bwMode="auto">
            <a:xfrm>
              <a:off x="-5996216" y="-91236"/>
              <a:ext cx="4990367" cy="6696521"/>
            </a:xfrm>
            <a:prstGeom prst="rect">
              <a:avLst/>
            </a:prstGeom>
            <a:noFill/>
            <a:ln>
              <a:noFill/>
            </a:ln>
          </p:spPr>
        </p:pic>
        <p:sp>
          <p:nvSpPr>
            <p:cNvPr id="28" name="HERE PICTURE">
              <a:extLst>
                <a:ext uri="{FF2B5EF4-FFF2-40B4-BE49-F238E27FC236}">
                  <a16:creationId xmlns:a16="http://schemas.microsoft.com/office/drawing/2014/main" id="{73683FF7-55E4-4DA0-B878-BDB9EBD3AABA}"/>
                </a:ext>
              </a:extLst>
            </p:cNvPr>
            <p:cNvSpPr txBox="1"/>
            <p:nvPr/>
          </p:nvSpPr>
          <p:spPr>
            <a:xfrm>
              <a:off x="-4479782" y="2770694"/>
              <a:ext cx="1936503" cy="113414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5334" tIns="25334" rIns="25334" bIns="25334" anchor="ctr">
              <a:spAutoFit/>
            </a:bodyPr>
            <a:lstStyle>
              <a:lvl1pPr defTabSz="457200">
                <a:lnSpc>
                  <a:spcPct val="120000"/>
                </a:lnSpc>
                <a:defRPr sz="4500" b="1">
                  <a:solidFill>
                    <a:srgbClr val="FFFFFF"/>
                  </a:solidFill>
                  <a:latin typeface="Helvetica"/>
                  <a:ea typeface="Helvetica"/>
                  <a:cs typeface="Helvetica"/>
                  <a:sym typeface="Helvetica"/>
                </a:defRPr>
              </a:lvl1pPr>
            </a:lstStyle>
            <a:p>
              <a:pPr algn="ctr" defTabSz="228006" fontAlgn="auto" hangingPunct="0">
                <a:spcBef>
                  <a:spcPts val="0"/>
                </a:spcBef>
                <a:spcAft>
                  <a:spcPts val="0"/>
                </a:spcAft>
              </a:pPr>
              <a:r>
                <a:rPr sz="2244" kern="0">
                  <a:latin typeface="Helvetica" panose="020B0604020202020204" pitchFamily="34" charset="0"/>
                  <a:cs typeface="Helvetica" panose="020B0604020202020204" pitchFamily="34" charset="0"/>
                </a:rPr>
                <a:t>HERE PICTURE</a:t>
              </a:r>
            </a:p>
          </p:txBody>
        </p:sp>
        <p:pic>
          <p:nvPicPr>
            <p:cNvPr id="30" name="Image 5">
              <a:extLst>
                <a:ext uri="{FF2B5EF4-FFF2-40B4-BE49-F238E27FC236}">
                  <a16:creationId xmlns:a16="http://schemas.microsoft.com/office/drawing/2014/main" id="{A4F1B7A4-0D99-44E9-8EB5-F2B2DC79C609}"/>
                </a:ext>
              </a:extLst>
            </p:cNvPr>
            <p:cNvPicPr>
              <a:picLocks noChangeAspect="1"/>
            </p:cNvPicPr>
            <p:nvPr/>
          </p:nvPicPr>
          <p:blipFill>
            <a:blip r:embed="rId5"/>
            <a:stretch>
              <a:fillRect/>
            </a:stretch>
          </p:blipFill>
          <p:spPr>
            <a:xfrm>
              <a:off x="-5569296" y="2240540"/>
              <a:ext cx="4099201" cy="2124521"/>
            </a:xfrm>
            <a:prstGeom prst="rect">
              <a:avLst/>
            </a:prstGeom>
            <a:ln w="57150">
              <a:solidFill>
                <a:schemeClr val="accent4">
                  <a:lumMod val="50000"/>
                </a:schemeClr>
              </a:solidFill>
            </a:ln>
          </p:spPr>
        </p:pic>
        <p:pic>
          <p:nvPicPr>
            <p:cNvPr id="31" name="Image 7">
              <a:extLst>
                <a:ext uri="{FF2B5EF4-FFF2-40B4-BE49-F238E27FC236}">
                  <a16:creationId xmlns:a16="http://schemas.microsoft.com/office/drawing/2014/main" id="{6B9CB289-8984-46F6-8D01-BED5A91175C2}"/>
                </a:ext>
              </a:extLst>
            </p:cNvPr>
            <p:cNvPicPr>
              <a:picLocks noChangeAspect="1"/>
            </p:cNvPicPr>
            <p:nvPr/>
          </p:nvPicPr>
          <p:blipFill>
            <a:blip r:embed="rId6"/>
            <a:stretch>
              <a:fillRect/>
            </a:stretch>
          </p:blipFill>
          <p:spPr>
            <a:xfrm>
              <a:off x="-4778166" y="4643067"/>
              <a:ext cx="3772317" cy="1684212"/>
            </a:xfrm>
            <a:prstGeom prst="rect">
              <a:avLst/>
            </a:prstGeom>
            <a:ln w="57150">
              <a:solidFill>
                <a:schemeClr val="bg1">
                  <a:lumMod val="50000"/>
                </a:schemeClr>
              </a:solidFill>
            </a:ln>
          </p:spPr>
        </p:pic>
        <p:pic>
          <p:nvPicPr>
            <p:cNvPr id="32" name="Image 9">
              <a:extLst>
                <a:ext uri="{FF2B5EF4-FFF2-40B4-BE49-F238E27FC236}">
                  <a16:creationId xmlns:a16="http://schemas.microsoft.com/office/drawing/2014/main" id="{ADE2BFDC-B5EB-4777-83F1-B09B2BDF5684}"/>
                </a:ext>
              </a:extLst>
            </p:cNvPr>
            <p:cNvPicPr>
              <a:picLocks noChangeAspect="1"/>
            </p:cNvPicPr>
            <p:nvPr/>
          </p:nvPicPr>
          <p:blipFill>
            <a:blip r:embed="rId7"/>
            <a:stretch>
              <a:fillRect/>
            </a:stretch>
          </p:blipFill>
          <p:spPr>
            <a:xfrm>
              <a:off x="-5585624" y="177768"/>
              <a:ext cx="3562694" cy="1843030"/>
            </a:xfrm>
            <a:prstGeom prst="rect">
              <a:avLst/>
            </a:prstGeom>
            <a:ln w="57150">
              <a:solidFill>
                <a:schemeClr val="bg1">
                  <a:lumMod val="65000"/>
                </a:schemeClr>
              </a:solidFill>
            </a:ln>
          </p:spPr>
        </p:pic>
      </p:grpSp>
      <p:sp>
        <p:nvSpPr>
          <p:cNvPr id="2" name="Lorem ipsum dolor sit amet, consectetur adipiscing elit, sed do eiusmod tempor incididunt ut labore et dolore magna aliqua. Ut enim ad minim veniam, quis nostrud exercitation ullamco laboris nisi ut aliquip ex ea commodo consequat. Duis aute irure dolor ">
            <a:extLst>
              <a:ext uri="{FF2B5EF4-FFF2-40B4-BE49-F238E27FC236}">
                <a16:creationId xmlns:a16="http://schemas.microsoft.com/office/drawing/2014/main" id="{87F88B15-A28D-4785-A7B6-76F3C699EAE8}"/>
              </a:ext>
            </a:extLst>
          </p:cNvPr>
          <p:cNvSpPr txBox="1"/>
          <p:nvPr/>
        </p:nvSpPr>
        <p:spPr>
          <a:xfrm>
            <a:off x="4783783" y="1237072"/>
            <a:ext cx="7015410" cy="45989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5334" tIns="25334" rIns="25334" bIns="25334">
            <a:spAutoFit/>
          </a:bodyPr>
          <a:lstStyle>
            <a:lvl1pPr algn="just" defTabSz="457200">
              <a:lnSpc>
                <a:spcPct val="150000"/>
              </a:lnSpc>
              <a:defRPr sz="2500">
                <a:solidFill>
                  <a:srgbClr val="1E2A37"/>
                </a:solidFill>
                <a:latin typeface="Helvetica"/>
                <a:ea typeface="Helvetica"/>
                <a:cs typeface="Helvetica"/>
                <a:sym typeface="Helvetica"/>
              </a:defRPr>
            </a:lvl1pPr>
          </a:lstStyle>
          <a:p>
            <a:pPr marL="228006" indent="-228006" algn="l" defTabSz="456011" fontAlgn="auto">
              <a:spcBef>
                <a:spcPts val="0"/>
              </a:spcBef>
              <a:spcAft>
                <a:spcPts val="0"/>
              </a:spcAft>
              <a:buFont typeface="Arial" panose="020B0604020202020204" pitchFamily="34" charset="0"/>
              <a:buChar char="•"/>
            </a:pPr>
            <a:r>
              <a:rPr lang="en-US" sz="1995" b="1" dirty="0"/>
              <a:t>MP2 - Three scenarios at year Horizon 2030</a:t>
            </a:r>
          </a:p>
          <a:p>
            <a:pPr marL="684017" lvl="1" indent="-228006" defTabSz="912023" fontAlgn="auto">
              <a:lnSpc>
                <a:spcPct val="150000"/>
              </a:lnSpc>
              <a:spcBef>
                <a:spcPts val="0"/>
              </a:spcBef>
              <a:spcAft>
                <a:spcPts val="0"/>
              </a:spcAft>
              <a:buFont typeface="+mj-lt"/>
              <a:buAutoNum type="arabicPeriod"/>
            </a:pPr>
            <a:r>
              <a:rPr lang="en-US" sz="1995" dirty="0">
                <a:solidFill>
                  <a:srgbClr val="1E2A37"/>
                </a:solidFill>
                <a:latin typeface="Helvetica"/>
                <a:ea typeface="+mn-ea"/>
                <a:cs typeface="Helvetica"/>
                <a:sym typeface="Helvetica"/>
              </a:rPr>
              <a:t>National Development</a:t>
            </a:r>
          </a:p>
          <a:p>
            <a:pPr marL="684017" lvl="1" indent="-228006" defTabSz="912023" fontAlgn="auto">
              <a:lnSpc>
                <a:spcPct val="150000"/>
              </a:lnSpc>
              <a:spcBef>
                <a:spcPts val="0"/>
              </a:spcBef>
              <a:spcAft>
                <a:spcPts val="0"/>
              </a:spcAft>
              <a:buFont typeface="+mj-lt"/>
              <a:buAutoNum type="arabicPeriod"/>
            </a:pPr>
            <a:r>
              <a:rPr lang="en-US" sz="1995" dirty="0">
                <a:solidFill>
                  <a:srgbClr val="1E2A37"/>
                </a:solidFill>
                <a:latin typeface="Helvetica"/>
                <a:ea typeface="+mn-ea"/>
                <a:cs typeface="Helvetica"/>
                <a:sym typeface="Helvetica"/>
              </a:rPr>
              <a:t>Green Development</a:t>
            </a:r>
          </a:p>
          <a:p>
            <a:pPr marL="684017" lvl="1" indent="-228006" defTabSz="912023" fontAlgn="auto">
              <a:lnSpc>
                <a:spcPct val="150000"/>
              </a:lnSpc>
              <a:spcBef>
                <a:spcPts val="0"/>
              </a:spcBef>
              <a:spcAft>
                <a:spcPts val="0"/>
              </a:spcAft>
              <a:buFont typeface="+mj-lt"/>
              <a:buAutoNum type="arabicPeriod"/>
            </a:pPr>
            <a:r>
              <a:rPr lang="en-US" sz="1995" dirty="0">
                <a:solidFill>
                  <a:srgbClr val="1E2A37"/>
                </a:solidFill>
                <a:latin typeface="Helvetica"/>
                <a:ea typeface="+mn-ea"/>
                <a:cs typeface="Helvetica"/>
                <a:sym typeface="Helvetica"/>
              </a:rPr>
              <a:t>Mediterranean Evolution</a:t>
            </a:r>
          </a:p>
          <a:p>
            <a:pPr marL="228006" lvl="1" indent="-228006" defTabSz="456011" fontAlgn="auto">
              <a:lnSpc>
                <a:spcPct val="150000"/>
              </a:lnSpc>
              <a:spcBef>
                <a:spcPts val="0"/>
              </a:spcBef>
              <a:spcAft>
                <a:spcPts val="0"/>
              </a:spcAft>
              <a:buFont typeface="Arial" panose="020B0604020202020204" pitchFamily="34" charset="0"/>
              <a:buChar char="•"/>
            </a:pPr>
            <a:r>
              <a:rPr lang="en-US" sz="1995" b="1" dirty="0">
                <a:solidFill>
                  <a:srgbClr val="1E2A37"/>
                </a:solidFill>
                <a:latin typeface="Helvetica"/>
                <a:ea typeface="+mn-ea"/>
                <a:cs typeface="Helvetica"/>
                <a:sym typeface="Helvetica"/>
              </a:rPr>
              <a:t>TEASIMED - Long-term planning &amp; </a:t>
            </a:r>
            <a:r>
              <a:rPr lang="en-US" sz="1995" b="1" dirty="0" err="1">
                <a:solidFill>
                  <a:srgbClr val="1E2A37"/>
                </a:solidFill>
                <a:latin typeface="Helvetica"/>
                <a:ea typeface="+mn-ea"/>
                <a:cs typeface="Helvetica"/>
                <a:sym typeface="Helvetica"/>
              </a:rPr>
              <a:t>decarbonisation</a:t>
            </a:r>
            <a:r>
              <a:rPr lang="en-US" sz="1995" b="1" dirty="0">
                <a:solidFill>
                  <a:srgbClr val="1E2A37"/>
                </a:solidFill>
                <a:latin typeface="Helvetica"/>
                <a:ea typeface="+mn-ea"/>
                <a:cs typeface="Helvetica"/>
                <a:sym typeface="Helvetica"/>
              </a:rPr>
              <a:t> strategy for 2050</a:t>
            </a:r>
            <a:r>
              <a:rPr lang="en-US" sz="1995" dirty="0">
                <a:solidFill>
                  <a:srgbClr val="1E2A37"/>
                </a:solidFill>
                <a:latin typeface="Helvetica"/>
                <a:ea typeface="+mn-ea"/>
                <a:cs typeface="Helvetica"/>
                <a:sym typeface="Helvetica"/>
              </a:rPr>
              <a:t> </a:t>
            </a:r>
          </a:p>
          <a:p>
            <a:pPr marL="798020" lvl="1" indent="-342008" defTabSz="912023" fontAlgn="auto">
              <a:lnSpc>
                <a:spcPct val="150000"/>
              </a:lnSpc>
              <a:spcBef>
                <a:spcPts val="0"/>
              </a:spcBef>
              <a:spcAft>
                <a:spcPts val="0"/>
              </a:spcAft>
              <a:buFont typeface="Wingdings" panose="05000000000000000000" pitchFamily="2" charset="2"/>
              <a:buChar char="ü"/>
            </a:pPr>
            <a:r>
              <a:rPr lang="en-US" sz="1995" dirty="0">
                <a:solidFill>
                  <a:srgbClr val="1E2A37"/>
                </a:solidFill>
                <a:latin typeface="Helvetica"/>
                <a:ea typeface="+mn-ea"/>
                <a:cs typeface="Helvetica"/>
                <a:sym typeface="Helvetica"/>
              </a:rPr>
              <a:t>Extending the EU Green Deal concepts to the Med Region: Med-TSO e-highway 2040-50 </a:t>
            </a:r>
          </a:p>
          <a:p>
            <a:pPr marL="798020" lvl="1" indent="-342008" defTabSz="912023" fontAlgn="auto">
              <a:lnSpc>
                <a:spcPct val="150000"/>
              </a:lnSpc>
              <a:spcBef>
                <a:spcPts val="0"/>
              </a:spcBef>
              <a:spcAft>
                <a:spcPts val="0"/>
              </a:spcAft>
              <a:buFont typeface="Wingdings" panose="05000000000000000000" pitchFamily="2" charset="2"/>
              <a:buChar char="ü"/>
            </a:pPr>
            <a:r>
              <a:rPr lang="en-US" sz="1995" dirty="0">
                <a:solidFill>
                  <a:srgbClr val="1E2A37"/>
                </a:solidFill>
                <a:latin typeface="Helvetica"/>
                <a:ea typeface="+mn-ea"/>
                <a:cs typeface="Helvetica"/>
                <a:sym typeface="Helvetica"/>
              </a:rPr>
              <a:t>Sector Coupling perspectives and possible implementation of Power2Gas</a:t>
            </a:r>
            <a:endParaRPr lang="it-IT" sz="1995" dirty="0">
              <a:solidFill>
                <a:srgbClr val="1E2A37"/>
              </a:solidFill>
              <a:latin typeface="Helvetica"/>
              <a:ea typeface="+mn-ea"/>
              <a:cs typeface="Helvetica"/>
              <a:sym typeface="Helvetica"/>
            </a:endParaRPr>
          </a:p>
        </p:txBody>
      </p:sp>
      <p:sp>
        <p:nvSpPr>
          <p:cNvPr id="15" name="Rettangolo 14">
            <a:extLst>
              <a:ext uri="{FF2B5EF4-FFF2-40B4-BE49-F238E27FC236}">
                <a16:creationId xmlns:a16="http://schemas.microsoft.com/office/drawing/2014/main" id="{DDEF2307-24E1-49E5-B7BD-ACFDA07F80E4}"/>
              </a:ext>
            </a:extLst>
          </p:cNvPr>
          <p:cNvSpPr/>
          <p:nvPr/>
        </p:nvSpPr>
        <p:spPr>
          <a:xfrm>
            <a:off x="300972" y="6436729"/>
            <a:ext cx="3840001" cy="26528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2023"/>
            <a:endParaRPr lang="it-IT" sz="1795">
              <a:solidFill>
                <a:prstClr val="white"/>
              </a:solidFill>
              <a:latin typeface="Calibri"/>
            </a:endParaRPr>
          </a:p>
        </p:txBody>
      </p:sp>
    </p:spTree>
    <p:extLst>
      <p:ext uri="{BB962C8B-B14F-4D97-AF65-F5344CB8AC3E}">
        <p14:creationId xmlns:p14="http://schemas.microsoft.com/office/powerpoint/2010/main" val="10703044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a:extLst>
              <a:ext uri="{FF2B5EF4-FFF2-40B4-BE49-F238E27FC236}">
                <a16:creationId xmlns:a16="http://schemas.microsoft.com/office/drawing/2014/main" id="{12401019-9A97-4830-A6D6-4D86CD9C0481}"/>
              </a:ext>
            </a:extLst>
          </p:cNvPr>
          <p:cNvSpPr>
            <a:spLocks noGrp="1"/>
          </p:cNvSpPr>
          <p:nvPr>
            <p:ph type="sldNum" sz="quarter" idx="12"/>
          </p:nvPr>
        </p:nvSpPr>
        <p:spPr>
          <a:xfrm>
            <a:off x="9021886" y="6337844"/>
            <a:ext cx="2837392" cy="364174"/>
          </a:xfrm>
        </p:spPr>
        <p:txBody>
          <a:bodyPr/>
          <a:lstStyle/>
          <a:p>
            <a:pPr defTabSz="912023">
              <a:defRPr/>
            </a:pPr>
            <a:fld id="{B007B441-5312-499D-93C3-6E37886527FA}" type="slidenum">
              <a:rPr lang="it-IT">
                <a:solidFill>
                  <a:prstClr val="black">
                    <a:tint val="75000"/>
                  </a:prstClr>
                </a:solidFill>
                <a:latin typeface="Helvetica" panose="020B0604020202020204" pitchFamily="34" charset="0"/>
                <a:ea typeface="+mn-ea"/>
                <a:cs typeface="Helvetica" panose="020B0604020202020204" pitchFamily="34" charset="0"/>
              </a:rPr>
              <a:pPr defTabSz="912023">
                <a:defRPr/>
              </a:pPr>
              <a:t>17</a:t>
            </a:fld>
            <a:endParaRPr lang="it-IT">
              <a:solidFill>
                <a:prstClr val="black">
                  <a:tint val="75000"/>
                </a:prstClr>
              </a:solidFill>
              <a:latin typeface="Helvetica" panose="020B0604020202020204" pitchFamily="34" charset="0"/>
              <a:ea typeface="+mn-ea"/>
              <a:cs typeface="Helvetica" panose="020B0604020202020204" pitchFamily="34" charset="0"/>
            </a:endParaRPr>
          </a:p>
        </p:txBody>
      </p:sp>
      <p:sp>
        <p:nvSpPr>
          <p:cNvPr id="5" name="Rettangolo 4">
            <a:extLst>
              <a:ext uri="{FF2B5EF4-FFF2-40B4-BE49-F238E27FC236}">
                <a16:creationId xmlns:a16="http://schemas.microsoft.com/office/drawing/2014/main" id="{9ADFB56A-1BAD-46D0-89B7-4937388F2B0B}"/>
              </a:ext>
            </a:extLst>
          </p:cNvPr>
          <p:cNvSpPr/>
          <p:nvPr/>
        </p:nvSpPr>
        <p:spPr>
          <a:xfrm>
            <a:off x="300972" y="6436729"/>
            <a:ext cx="3840001" cy="26528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2023">
              <a:defRPr/>
            </a:pPr>
            <a:endParaRPr lang="it-IT" sz="1795">
              <a:solidFill>
                <a:prstClr val="white"/>
              </a:solidFill>
              <a:latin typeface="Calibri"/>
            </a:endParaRPr>
          </a:p>
        </p:txBody>
      </p:sp>
      <p:sp>
        <p:nvSpPr>
          <p:cNvPr id="10" name="Titolo 1">
            <a:extLst>
              <a:ext uri="{FF2B5EF4-FFF2-40B4-BE49-F238E27FC236}">
                <a16:creationId xmlns:a16="http://schemas.microsoft.com/office/drawing/2014/main" id="{118FDF71-5577-4B03-80D5-2899681F9F19}"/>
              </a:ext>
            </a:extLst>
          </p:cNvPr>
          <p:cNvSpPr txBox="1">
            <a:spLocks/>
          </p:cNvSpPr>
          <p:nvPr/>
        </p:nvSpPr>
        <p:spPr>
          <a:xfrm>
            <a:off x="1196333" y="188348"/>
            <a:ext cx="9576064" cy="502743"/>
          </a:xfrm>
          <a:prstGeom prst="rect">
            <a:avLst/>
          </a:prstGeom>
        </p:spPr>
        <p:txBody>
          <a:bodyPr vert="horz" lIns="91202" tIns="45601" rIns="91202" bIns="45601" rtlCol="0" anchor="ctr">
            <a:noAutofit/>
          </a:bodyPr>
          <a:lstStyle>
            <a:lvl1pPr algn="ctr" defTabSz="914400" rtl="0" eaLnBrk="1" latinLnBrk="0" hangingPunct="1">
              <a:spcBef>
                <a:spcPct val="0"/>
              </a:spcBef>
              <a:buNone/>
              <a:defRPr lang="it-IT" sz="2400" b="1" kern="1200" dirty="0">
                <a:solidFill>
                  <a:srgbClr val="002060"/>
                </a:solidFill>
                <a:latin typeface="+mj-lt"/>
                <a:ea typeface="+mj-ea"/>
                <a:cs typeface="Arial" pitchFamily="34" charset="0"/>
              </a:defRPr>
            </a:lvl1pPr>
          </a:lstStyle>
          <a:p>
            <a:pPr algn="l" defTabSz="912023" fontAlgn="auto">
              <a:spcAft>
                <a:spcPts val="0"/>
              </a:spcAft>
              <a:defRPr/>
            </a:pPr>
            <a:endParaRPr lang="en-GB" sz="2394" dirty="0">
              <a:latin typeface="Calibri"/>
            </a:endParaRPr>
          </a:p>
        </p:txBody>
      </p:sp>
      <p:sp>
        <p:nvSpPr>
          <p:cNvPr id="11" name="Titolo 1">
            <a:extLst>
              <a:ext uri="{FF2B5EF4-FFF2-40B4-BE49-F238E27FC236}">
                <a16:creationId xmlns:a16="http://schemas.microsoft.com/office/drawing/2014/main" id="{45C6F1C8-CB3E-4B20-87D4-E96FD9C1A270}"/>
              </a:ext>
            </a:extLst>
          </p:cNvPr>
          <p:cNvSpPr txBox="1">
            <a:spLocks/>
          </p:cNvSpPr>
          <p:nvPr/>
        </p:nvSpPr>
        <p:spPr>
          <a:xfrm>
            <a:off x="1348336" y="340351"/>
            <a:ext cx="9576064" cy="502743"/>
          </a:xfrm>
          <a:prstGeom prst="rect">
            <a:avLst/>
          </a:prstGeom>
        </p:spPr>
        <p:txBody>
          <a:bodyPr vert="horz" lIns="91202" tIns="45601" rIns="91202" bIns="45601" rtlCol="0" anchor="ctr">
            <a:noAutofit/>
          </a:bodyPr>
          <a:lstStyle>
            <a:lvl1pPr algn="ctr" defTabSz="914400" rtl="0" eaLnBrk="1" latinLnBrk="0" hangingPunct="1">
              <a:spcBef>
                <a:spcPct val="0"/>
              </a:spcBef>
              <a:buNone/>
              <a:defRPr lang="it-IT" sz="2400" b="1" kern="1200" dirty="0">
                <a:solidFill>
                  <a:srgbClr val="002060"/>
                </a:solidFill>
                <a:latin typeface="+mj-lt"/>
                <a:ea typeface="+mj-ea"/>
                <a:cs typeface="Arial" pitchFamily="34" charset="0"/>
              </a:defRPr>
            </a:lvl1pPr>
          </a:lstStyle>
          <a:p>
            <a:pPr algn="l" defTabSz="912023" fontAlgn="auto">
              <a:spcAft>
                <a:spcPts val="0"/>
              </a:spcAft>
              <a:defRPr/>
            </a:pPr>
            <a:endParaRPr lang="en-GB" sz="2394" dirty="0">
              <a:latin typeface="Calibri"/>
            </a:endParaRPr>
          </a:p>
        </p:txBody>
      </p:sp>
      <p:cxnSp>
        <p:nvCxnSpPr>
          <p:cNvPr id="39" name="Connettore 1 11">
            <a:extLst>
              <a:ext uri="{FF2B5EF4-FFF2-40B4-BE49-F238E27FC236}">
                <a16:creationId xmlns:a16="http://schemas.microsoft.com/office/drawing/2014/main" id="{4A3EE600-BA01-4FEE-884C-5B2531A3B0F0}"/>
              </a:ext>
            </a:extLst>
          </p:cNvPr>
          <p:cNvCxnSpPr/>
          <p:nvPr/>
        </p:nvCxnSpPr>
        <p:spPr>
          <a:xfrm>
            <a:off x="1770896" y="762911"/>
            <a:ext cx="8546637" cy="0"/>
          </a:xfrm>
          <a:prstGeom prst="line">
            <a:avLst/>
          </a:prstGeom>
          <a:ln>
            <a:solidFill>
              <a:srgbClr val="221F78"/>
            </a:solidFill>
          </a:ln>
        </p:spPr>
        <p:style>
          <a:lnRef idx="1">
            <a:schemeClr val="accent1"/>
          </a:lnRef>
          <a:fillRef idx="0">
            <a:schemeClr val="accent1"/>
          </a:fillRef>
          <a:effectRef idx="0">
            <a:schemeClr val="accent1"/>
          </a:effectRef>
          <a:fontRef idx="minor">
            <a:schemeClr val="tx1"/>
          </a:fontRef>
        </p:style>
      </p:cxnSp>
      <p:cxnSp>
        <p:nvCxnSpPr>
          <p:cNvPr id="40" name="Connettore 1 12">
            <a:extLst>
              <a:ext uri="{FF2B5EF4-FFF2-40B4-BE49-F238E27FC236}">
                <a16:creationId xmlns:a16="http://schemas.microsoft.com/office/drawing/2014/main" id="{6DFFF0F7-980E-4D91-A924-810569756E5A}"/>
              </a:ext>
            </a:extLst>
          </p:cNvPr>
          <p:cNvCxnSpPr/>
          <p:nvPr/>
        </p:nvCxnSpPr>
        <p:spPr>
          <a:xfrm>
            <a:off x="1842717" y="6364909"/>
            <a:ext cx="8546637" cy="0"/>
          </a:xfrm>
          <a:prstGeom prst="line">
            <a:avLst/>
          </a:prstGeom>
          <a:ln>
            <a:solidFill>
              <a:srgbClr val="221F78"/>
            </a:solidFill>
          </a:ln>
        </p:spPr>
        <p:style>
          <a:lnRef idx="1">
            <a:schemeClr val="accent1"/>
          </a:lnRef>
          <a:fillRef idx="0">
            <a:schemeClr val="accent1"/>
          </a:fillRef>
          <a:effectRef idx="0">
            <a:schemeClr val="accent1"/>
          </a:effectRef>
          <a:fontRef idx="minor">
            <a:schemeClr val="tx1"/>
          </a:fontRef>
        </p:style>
      </p:cxnSp>
      <p:sp>
        <p:nvSpPr>
          <p:cNvPr id="13" name="Titolo 1">
            <a:extLst>
              <a:ext uri="{FF2B5EF4-FFF2-40B4-BE49-F238E27FC236}">
                <a16:creationId xmlns:a16="http://schemas.microsoft.com/office/drawing/2014/main" id="{260A740F-E3C2-46CA-B7B1-5F0350C75D67}"/>
              </a:ext>
            </a:extLst>
          </p:cNvPr>
          <p:cNvSpPr txBox="1">
            <a:spLocks/>
          </p:cNvSpPr>
          <p:nvPr/>
        </p:nvSpPr>
        <p:spPr>
          <a:xfrm>
            <a:off x="1348335" y="197813"/>
            <a:ext cx="8906434" cy="501926"/>
          </a:xfrm>
          <a:prstGeom prst="rect">
            <a:avLst/>
          </a:prstGeom>
        </p:spPr>
        <p:txBody>
          <a:bodyPr vert="horz" lIns="91202" tIns="45601" rIns="91202" bIns="45601" rtlCol="0" anchor="ctr">
            <a:noAutofit/>
          </a:bodyPr>
          <a:lstStyle>
            <a:lvl1pPr algn="ctr" defTabSz="914400" rtl="0" eaLnBrk="1" latinLnBrk="0" hangingPunct="1">
              <a:spcBef>
                <a:spcPct val="0"/>
              </a:spcBef>
              <a:buNone/>
              <a:defRPr lang="it-IT" sz="2400" b="1" kern="1200" dirty="0">
                <a:solidFill>
                  <a:srgbClr val="002060"/>
                </a:solidFill>
                <a:latin typeface="+mj-lt"/>
                <a:ea typeface="+mj-ea"/>
                <a:cs typeface="Arial" pitchFamily="34" charset="0"/>
              </a:defRPr>
            </a:lvl1pPr>
          </a:lstStyle>
          <a:p>
            <a:pPr algn="l" defTabSz="912023" fontAlgn="auto">
              <a:spcAft>
                <a:spcPts val="0"/>
              </a:spcAft>
              <a:defRPr/>
            </a:pPr>
            <a:r>
              <a:rPr lang="en-US" sz="2394" dirty="0">
                <a:latin typeface="Helvetica" panose="020B0604020202020204" pitchFamily="34" charset="0"/>
                <a:cs typeface="Helvetica" panose="020B0604020202020204" pitchFamily="34" charset="0"/>
              </a:rPr>
              <a:t>TEASIMED – Towards a Mediterranean Grid Code</a:t>
            </a:r>
          </a:p>
        </p:txBody>
      </p:sp>
      <p:sp>
        <p:nvSpPr>
          <p:cNvPr id="16" name="Google Shape;212;gbf1503bebf_0_0">
            <a:extLst>
              <a:ext uri="{FF2B5EF4-FFF2-40B4-BE49-F238E27FC236}">
                <a16:creationId xmlns:a16="http://schemas.microsoft.com/office/drawing/2014/main" id="{F02AEDCC-2469-4ACE-80BF-F85EA25F98F9}"/>
              </a:ext>
            </a:extLst>
          </p:cNvPr>
          <p:cNvSpPr txBox="1"/>
          <p:nvPr/>
        </p:nvSpPr>
        <p:spPr>
          <a:xfrm>
            <a:off x="262724" y="795054"/>
            <a:ext cx="11562981" cy="639278"/>
          </a:xfrm>
          <a:prstGeom prst="rect">
            <a:avLst/>
          </a:prstGeom>
          <a:noFill/>
          <a:ln>
            <a:noFill/>
          </a:ln>
        </p:spPr>
        <p:txBody>
          <a:bodyPr spcFirstLastPara="1" wrap="square" lIns="25334" tIns="25334" rIns="25334" bIns="25334" anchor="t" anchorCtr="0">
            <a:noAutofit/>
          </a:bodyPr>
          <a:lstStyle/>
          <a:p>
            <a:pPr defTabSz="912023">
              <a:lnSpc>
                <a:spcPct val="150000"/>
              </a:lnSpc>
              <a:spcBef>
                <a:spcPts val="0"/>
              </a:spcBef>
              <a:spcAft>
                <a:spcPts val="0"/>
              </a:spcAft>
            </a:pPr>
            <a:r>
              <a:rPr lang="en-US" sz="1995" dirty="0">
                <a:solidFill>
                  <a:srgbClr val="1F497D">
                    <a:lumMod val="50000"/>
                  </a:srgbClr>
                </a:solidFill>
                <a:latin typeface="Helvetica" panose="020B0604020202020204" pitchFamily="34" charset="0"/>
                <a:ea typeface="Helvetica Neue"/>
                <a:cs typeface="Helvetica" panose="020B0604020202020204" pitchFamily="34" charset="0"/>
                <a:sym typeface="Helvetica Neue"/>
              </a:rPr>
              <a:t>From a </a:t>
            </a:r>
            <a:r>
              <a:rPr lang="en-US" sz="1995" b="1" dirty="0">
                <a:solidFill>
                  <a:srgbClr val="1F497D">
                    <a:lumMod val="50000"/>
                  </a:srgbClr>
                </a:solidFill>
                <a:latin typeface="Helvetica" panose="020B0604020202020204" pitchFamily="34" charset="0"/>
                <a:ea typeface="Helvetica Neue"/>
                <a:cs typeface="Helvetica" panose="020B0604020202020204" pitchFamily="34" charset="0"/>
                <a:sym typeface="Helvetica Neue"/>
              </a:rPr>
              <a:t>Common Technical Regulatory Framework (CTRF) </a:t>
            </a:r>
            <a:r>
              <a:rPr lang="en-US" sz="1995" dirty="0">
                <a:solidFill>
                  <a:srgbClr val="1F497D">
                    <a:lumMod val="50000"/>
                  </a:srgbClr>
                </a:solidFill>
                <a:latin typeface="Helvetica" panose="020B0604020202020204" pitchFamily="34" charset="0"/>
                <a:ea typeface="Helvetica Neue"/>
                <a:cs typeface="Helvetica" panose="020B0604020202020204" pitchFamily="34" charset="0"/>
                <a:sym typeface="Helvetica Neue"/>
              </a:rPr>
              <a:t>to</a:t>
            </a:r>
            <a:r>
              <a:rPr lang="en-US" sz="1995" b="1" dirty="0">
                <a:solidFill>
                  <a:srgbClr val="1F497D">
                    <a:lumMod val="50000"/>
                  </a:srgbClr>
                </a:solidFill>
                <a:latin typeface="Helvetica" panose="020B0604020202020204" pitchFamily="34" charset="0"/>
                <a:ea typeface="Helvetica Neue"/>
                <a:cs typeface="Helvetica" panose="020B0604020202020204" pitchFamily="34" charset="0"/>
                <a:sym typeface="Helvetica Neue"/>
              </a:rPr>
              <a:t> a Mediterranean Network Code</a:t>
            </a:r>
            <a:endParaRPr sz="1995" b="1" dirty="0">
              <a:solidFill>
                <a:srgbClr val="1F497D">
                  <a:lumMod val="50000"/>
                </a:srgbClr>
              </a:solidFill>
              <a:latin typeface="Helvetica" panose="020B0604020202020204" pitchFamily="34" charset="0"/>
              <a:ea typeface="Helvetica Neue"/>
              <a:cs typeface="Helvetica" panose="020B0604020202020204" pitchFamily="34" charset="0"/>
              <a:sym typeface="Helvetica Neue"/>
            </a:endParaRPr>
          </a:p>
        </p:txBody>
      </p:sp>
      <p:pic>
        <p:nvPicPr>
          <p:cNvPr id="17" name="Google Shape;216;gbf1503bebf_0_0">
            <a:extLst>
              <a:ext uri="{FF2B5EF4-FFF2-40B4-BE49-F238E27FC236}">
                <a16:creationId xmlns:a16="http://schemas.microsoft.com/office/drawing/2014/main" id="{6828060F-491D-4F99-B5C7-DF49C29F440B}"/>
              </a:ext>
            </a:extLst>
          </p:cNvPr>
          <p:cNvPicPr preferRelativeResize="0"/>
          <p:nvPr/>
        </p:nvPicPr>
        <p:blipFill>
          <a:blip r:embed="rId3">
            <a:alphaModFix/>
          </a:blip>
          <a:stretch>
            <a:fillRect/>
          </a:stretch>
        </p:blipFill>
        <p:spPr>
          <a:xfrm>
            <a:off x="3402404" y="1689882"/>
            <a:ext cx="3173340" cy="2084592"/>
          </a:xfrm>
          <a:prstGeom prst="rect">
            <a:avLst/>
          </a:prstGeom>
          <a:noFill/>
          <a:ln>
            <a:noFill/>
          </a:ln>
        </p:spPr>
      </p:pic>
      <p:sp>
        <p:nvSpPr>
          <p:cNvPr id="29" name="Rettangolo 28">
            <a:extLst>
              <a:ext uri="{FF2B5EF4-FFF2-40B4-BE49-F238E27FC236}">
                <a16:creationId xmlns:a16="http://schemas.microsoft.com/office/drawing/2014/main" id="{7E6118BC-7A5A-499D-9427-F9199671BC75}"/>
              </a:ext>
            </a:extLst>
          </p:cNvPr>
          <p:cNvSpPr/>
          <p:nvPr/>
        </p:nvSpPr>
        <p:spPr>
          <a:xfrm>
            <a:off x="374079" y="3899621"/>
            <a:ext cx="3008115" cy="155658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2023">
              <a:lnSpc>
                <a:spcPct val="150000"/>
              </a:lnSpc>
              <a:spcAft>
                <a:spcPts val="598"/>
              </a:spcAft>
            </a:pPr>
            <a:r>
              <a:rPr lang="it-IT" sz="1795" b="1" dirty="0">
                <a:solidFill>
                  <a:prstClr val="white"/>
                </a:solidFill>
                <a:latin typeface="Helvetica" panose="020B0604020202020204" pitchFamily="34" charset="0"/>
                <a:cs typeface="Helvetica" panose="020B0604020202020204" pitchFamily="34" charset="0"/>
              </a:rPr>
              <a:t>Connection</a:t>
            </a:r>
          </a:p>
          <a:p>
            <a:pPr marL="285007" indent="-285007" defTabSz="912023">
              <a:spcAft>
                <a:spcPts val="598"/>
              </a:spcAft>
              <a:buFont typeface="Arial" panose="020B0604020202020204" pitchFamily="34" charset="0"/>
              <a:buChar char="•"/>
            </a:pPr>
            <a:r>
              <a:rPr lang="it-IT" sz="1396" b="1" dirty="0">
                <a:solidFill>
                  <a:prstClr val="white"/>
                </a:solidFill>
                <a:latin typeface="Helvetica" panose="020B0604020202020204" pitchFamily="34" charset="0"/>
                <a:cs typeface="Helvetica" panose="020B0604020202020204" pitchFamily="34" charset="0"/>
              </a:rPr>
              <a:t>Demand Connection Code</a:t>
            </a:r>
          </a:p>
          <a:p>
            <a:pPr marL="285007" indent="-285007" defTabSz="912023">
              <a:spcAft>
                <a:spcPts val="598"/>
              </a:spcAft>
              <a:buFont typeface="Arial" panose="020B0604020202020204" pitchFamily="34" charset="0"/>
              <a:buChar char="•"/>
            </a:pPr>
            <a:r>
              <a:rPr lang="it-IT" sz="1396" b="1" dirty="0" err="1">
                <a:solidFill>
                  <a:prstClr val="white"/>
                </a:solidFill>
                <a:latin typeface="Helvetica" panose="020B0604020202020204" pitchFamily="34" charset="0"/>
                <a:cs typeface="Helvetica" panose="020B0604020202020204" pitchFamily="34" charset="0"/>
              </a:rPr>
              <a:t>Requirements</a:t>
            </a:r>
            <a:r>
              <a:rPr lang="it-IT" sz="1396" b="1" dirty="0">
                <a:solidFill>
                  <a:prstClr val="white"/>
                </a:solidFill>
                <a:latin typeface="Helvetica" panose="020B0604020202020204" pitchFamily="34" charset="0"/>
                <a:cs typeface="Helvetica" panose="020B0604020202020204" pitchFamily="34" charset="0"/>
              </a:rPr>
              <a:t> for </a:t>
            </a:r>
            <a:r>
              <a:rPr lang="it-IT" sz="1396" b="1" dirty="0" err="1">
                <a:solidFill>
                  <a:prstClr val="white"/>
                </a:solidFill>
                <a:latin typeface="Helvetica" panose="020B0604020202020204" pitchFamily="34" charset="0"/>
                <a:cs typeface="Helvetica" panose="020B0604020202020204" pitchFamily="34" charset="0"/>
              </a:rPr>
              <a:t>Generators</a:t>
            </a:r>
            <a:endParaRPr lang="it-IT" sz="1396" b="1" dirty="0">
              <a:solidFill>
                <a:prstClr val="white"/>
              </a:solidFill>
              <a:latin typeface="Helvetica" panose="020B0604020202020204" pitchFamily="34" charset="0"/>
              <a:cs typeface="Helvetica" panose="020B0604020202020204" pitchFamily="34" charset="0"/>
            </a:endParaRPr>
          </a:p>
          <a:p>
            <a:pPr marL="285007" indent="-285007" defTabSz="912023">
              <a:spcAft>
                <a:spcPts val="598"/>
              </a:spcAft>
              <a:buFont typeface="Arial" panose="020B0604020202020204" pitchFamily="34" charset="0"/>
              <a:buChar char="•"/>
            </a:pPr>
            <a:r>
              <a:rPr lang="it-IT" sz="1396" b="1" dirty="0">
                <a:solidFill>
                  <a:prstClr val="white"/>
                </a:solidFill>
                <a:latin typeface="Helvetica" panose="020B0604020202020204" pitchFamily="34" charset="0"/>
                <a:cs typeface="Helvetica" panose="020B0604020202020204" pitchFamily="34" charset="0"/>
              </a:rPr>
              <a:t>HVDC Connections</a:t>
            </a:r>
          </a:p>
        </p:txBody>
      </p:sp>
      <p:sp>
        <p:nvSpPr>
          <p:cNvPr id="30" name="Rettangolo 29">
            <a:extLst>
              <a:ext uri="{FF2B5EF4-FFF2-40B4-BE49-F238E27FC236}">
                <a16:creationId xmlns:a16="http://schemas.microsoft.com/office/drawing/2014/main" id="{8A5CDFE4-E9B9-4CD9-BF4B-7BE6E15333D5}"/>
              </a:ext>
            </a:extLst>
          </p:cNvPr>
          <p:cNvSpPr/>
          <p:nvPr/>
        </p:nvSpPr>
        <p:spPr>
          <a:xfrm>
            <a:off x="419348" y="1810032"/>
            <a:ext cx="2637831" cy="1346347"/>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2023">
              <a:lnSpc>
                <a:spcPct val="200000"/>
              </a:lnSpc>
              <a:spcBef>
                <a:spcPts val="600"/>
              </a:spcBef>
              <a:spcAft>
                <a:spcPts val="598"/>
              </a:spcAft>
            </a:pPr>
            <a:r>
              <a:rPr lang="it-IT" sz="1795" b="1" dirty="0" err="1">
                <a:solidFill>
                  <a:srgbClr val="1F497D">
                    <a:lumMod val="50000"/>
                  </a:srgbClr>
                </a:solidFill>
                <a:latin typeface="Helvetica" panose="020B0604020202020204" pitchFamily="34" charset="0"/>
                <a:cs typeface="Helvetica" panose="020B0604020202020204" pitchFamily="34" charset="0"/>
              </a:rPr>
              <a:t>Operation</a:t>
            </a:r>
            <a:endParaRPr lang="it-IT" sz="1795" b="1" dirty="0">
              <a:solidFill>
                <a:srgbClr val="1F497D">
                  <a:lumMod val="50000"/>
                </a:srgbClr>
              </a:solidFill>
              <a:latin typeface="Helvetica" panose="020B0604020202020204" pitchFamily="34" charset="0"/>
              <a:cs typeface="Helvetica" panose="020B0604020202020204" pitchFamily="34" charset="0"/>
            </a:endParaRPr>
          </a:p>
          <a:p>
            <a:pPr marL="285007" indent="-285007" defTabSz="912023">
              <a:spcAft>
                <a:spcPts val="598"/>
              </a:spcAft>
              <a:buFont typeface="Arial" panose="020B0604020202020204" pitchFamily="34" charset="0"/>
              <a:buChar char="•"/>
            </a:pPr>
            <a:r>
              <a:rPr lang="it-IT" sz="1396" b="1" dirty="0">
                <a:solidFill>
                  <a:srgbClr val="1F497D">
                    <a:lumMod val="50000"/>
                  </a:srgbClr>
                </a:solidFill>
                <a:latin typeface="Helvetica" panose="020B0604020202020204" pitchFamily="34" charset="0"/>
                <a:cs typeface="Helvetica" panose="020B0604020202020204" pitchFamily="34" charset="0"/>
              </a:rPr>
              <a:t>Emergency &amp; </a:t>
            </a:r>
            <a:r>
              <a:rPr lang="it-IT" sz="1396" b="1" dirty="0" err="1">
                <a:solidFill>
                  <a:srgbClr val="1F497D">
                    <a:lumMod val="50000"/>
                  </a:srgbClr>
                </a:solidFill>
                <a:latin typeface="Helvetica" panose="020B0604020202020204" pitchFamily="34" charset="0"/>
                <a:cs typeface="Helvetica" panose="020B0604020202020204" pitchFamily="34" charset="0"/>
              </a:rPr>
              <a:t>Restoration</a:t>
            </a:r>
            <a:endParaRPr lang="it-IT" sz="1396" b="1" dirty="0">
              <a:solidFill>
                <a:srgbClr val="1F497D">
                  <a:lumMod val="50000"/>
                </a:srgbClr>
              </a:solidFill>
              <a:latin typeface="Helvetica" panose="020B0604020202020204" pitchFamily="34" charset="0"/>
              <a:cs typeface="Helvetica" panose="020B0604020202020204" pitchFamily="34" charset="0"/>
            </a:endParaRPr>
          </a:p>
          <a:p>
            <a:pPr marL="285007" indent="-285007" defTabSz="912023">
              <a:spcAft>
                <a:spcPts val="598"/>
              </a:spcAft>
              <a:buFont typeface="Arial" panose="020B0604020202020204" pitchFamily="34" charset="0"/>
              <a:buChar char="•"/>
            </a:pPr>
            <a:r>
              <a:rPr lang="it-IT" sz="1396" b="1" dirty="0">
                <a:solidFill>
                  <a:srgbClr val="1F497D">
                    <a:lumMod val="50000"/>
                  </a:srgbClr>
                </a:solidFill>
                <a:latin typeface="Helvetica" panose="020B0604020202020204" pitchFamily="34" charset="0"/>
                <a:cs typeface="Helvetica" panose="020B0604020202020204" pitchFamily="34" charset="0"/>
              </a:rPr>
              <a:t>Operations</a:t>
            </a:r>
          </a:p>
          <a:p>
            <a:pPr marL="285007" indent="-285007" defTabSz="912023">
              <a:spcAft>
                <a:spcPts val="598"/>
              </a:spcAft>
              <a:buFont typeface="Arial" panose="020B0604020202020204" pitchFamily="34" charset="0"/>
              <a:buChar char="•"/>
            </a:pPr>
            <a:r>
              <a:rPr lang="it-IT" sz="1396" b="1" dirty="0">
                <a:solidFill>
                  <a:srgbClr val="1F497D">
                    <a:lumMod val="50000"/>
                  </a:srgbClr>
                </a:solidFill>
                <a:latin typeface="Helvetica" panose="020B0604020202020204" pitchFamily="34" charset="0"/>
                <a:cs typeface="Helvetica" panose="020B0604020202020204" pitchFamily="34" charset="0"/>
              </a:rPr>
              <a:t>Cybersecurity</a:t>
            </a:r>
          </a:p>
          <a:p>
            <a:pPr marL="285007" indent="-285007" defTabSz="912023">
              <a:spcAft>
                <a:spcPts val="598"/>
              </a:spcAft>
              <a:buFont typeface="Arial" panose="020B0604020202020204" pitchFamily="34" charset="0"/>
              <a:buChar char="•"/>
            </a:pPr>
            <a:endParaRPr lang="it-IT" sz="1396" b="1" dirty="0">
              <a:solidFill>
                <a:srgbClr val="1F497D">
                  <a:lumMod val="50000"/>
                </a:srgbClr>
              </a:solidFill>
              <a:latin typeface="Helvetica" panose="020B0604020202020204" pitchFamily="34" charset="0"/>
              <a:cs typeface="Helvetica" panose="020B0604020202020204" pitchFamily="34" charset="0"/>
            </a:endParaRPr>
          </a:p>
        </p:txBody>
      </p:sp>
      <p:sp>
        <p:nvSpPr>
          <p:cNvPr id="31" name="Rettangolo 30">
            <a:extLst>
              <a:ext uri="{FF2B5EF4-FFF2-40B4-BE49-F238E27FC236}">
                <a16:creationId xmlns:a16="http://schemas.microsoft.com/office/drawing/2014/main" id="{D2D64891-93FF-4E6E-955E-EA54774D141B}"/>
              </a:ext>
            </a:extLst>
          </p:cNvPr>
          <p:cNvSpPr/>
          <p:nvPr/>
        </p:nvSpPr>
        <p:spPr>
          <a:xfrm>
            <a:off x="4178334" y="4335530"/>
            <a:ext cx="2814138" cy="1682470"/>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2023">
              <a:lnSpc>
                <a:spcPct val="150000"/>
              </a:lnSpc>
              <a:spcAft>
                <a:spcPts val="598"/>
              </a:spcAft>
            </a:pPr>
            <a:r>
              <a:rPr lang="it-IT" sz="1795" b="1" dirty="0">
                <a:solidFill>
                  <a:srgbClr val="1F497D">
                    <a:lumMod val="50000"/>
                  </a:srgbClr>
                </a:solidFill>
                <a:latin typeface="Helvetica" panose="020B0604020202020204" pitchFamily="34" charset="0"/>
                <a:cs typeface="Helvetica" panose="020B0604020202020204" pitchFamily="34" charset="0"/>
              </a:rPr>
              <a:t>Market</a:t>
            </a:r>
          </a:p>
          <a:p>
            <a:pPr marL="285007" indent="-285007" defTabSz="912023">
              <a:spcAft>
                <a:spcPts val="598"/>
              </a:spcAft>
              <a:buFont typeface="Arial" panose="020B0604020202020204" pitchFamily="34" charset="0"/>
              <a:buChar char="•"/>
            </a:pPr>
            <a:r>
              <a:rPr lang="it-IT" sz="1396" b="1" dirty="0" err="1">
                <a:solidFill>
                  <a:srgbClr val="1F497D">
                    <a:lumMod val="50000"/>
                  </a:srgbClr>
                </a:solidFill>
                <a:latin typeface="Helvetica" panose="020B0604020202020204" pitchFamily="34" charset="0"/>
                <a:cs typeface="Helvetica" panose="020B0604020202020204" pitchFamily="34" charset="0"/>
              </a:rPr>
              <a:t>Forward</a:t>
            </a:r>
            <a:r>
              <a:rPr lang="it-IT" sz="1396" b="1" dirty="0">
                <a:solidFill>
                  <a:srgbClr val="1F497D">
                    <a:lumMod val="50000"/>
                  </a:srgbClr>
                </a:solidFill>
                <a:latin typeface="Helvetica" panose="020B0604020202020204" pitchFamily="34" charset="0"/>
                <a:cs typeface="Helvetica" panose="020B0604020202020204" pitchFamily="34" charset="0"/>
              </a:rPr>
              <a:t> </a:t>
            </a:r>
            <a:r>
              <a:rPr lang="it-IT" sz="1396" b="1" dirty="0" err="1">
                <a:solidFill>
                  <a:srgbClr val="1F497D">
                    <a:lumMod val="50000"/>
                  </a:srgbClr>
                </a:solidFill>
                <a:latin typeface="Helvetica" panose="020B0604020202020204" pitchFamily="34" charset="0"/>
                <a:cs typeface="Helvetica" panose="020B0604020202020204" pitchFamily="34" charset="0"/>
              </a:rPr>
              <a:t>Capacity</a:t>
            </a:r>
            <a:r>
              <a:rPr lang="it-IT" sz="1396" b="1" dirty="0">
                <a:solidFill>
                  <a:srgbClr val="1F497D">
                    <a:lumMod val="50000"/>
                  </a:srgbClr>
                </a:solidFill>
                <a:latin typeface="Helvetica" panose="020B0604020202020204" pitchFamily="34" charset="0"/>
                <a:cs typeface="Helvetica" panose="020B0604020202020204" pitchFamily="34" charset="0"/>
              </a:rPr>
              <a:t> </a:t>
            </a:r>
            <a:r>
              <a:rPr lang="it-IT" sz="1396" b="1" dirty="0" err="1">
                <a:solidFill>
                  <a:srgbClr val="1F497D">
                    <a:lumMod val="50000"/>
                  </a:srgbClr>
                </a:solidFill>
                <a:latin typeface="Helvetica" panose="020B0604020202020204" pitchFamily="34" charset="0"/>
                <a:cs typeface="Helvetica" panose="020B0604020202020204" pitchFamily="34" charset="0"/>
              </a:rPr>
              <a:t>Allocation</a:t>
            </a:r>
            <a:endParaRPr lang="it-IT" sz="1396" b="1" dirty="0">
              <a:solidFill>
                <a:srgbClr val="1F497D">
                  <a:lumMod val="50000"/>
                </a:srgbClr>
              </a:solidFill>
              <a:latin typeface="Helvetica" panose="020B0604020202020204" pitchFamily="34" charset="0"/>
              <a:cs typeface="Helvetica" panose="020B0604020202020204" pitchFamily="34" charset="0"/>
            </a:endParaRPr>
          </a:p>
          <a:p>
            <a:pPr marL="285007" indent="-285007" defTabSz="912023">
              <a:spcAft>
                <a:spcPts val="598"/>
              </a:spcAft>
              <a:buFont typeface="Arial" panose="020B0604020202020204" pitchFamily="34" charset="0"/>
              <a:buChar char="•"/>
            </a:pPr>
            <a:r>
              <a:rPr lang="it-IT" sz="1396" b="1" dirty="0">
                <a:solidFill>
                  <a:srgbClr val="1F497D">
                    <a:lumMod val="50000"/>
                  </a:srgbClr>
                </a:solidFill>
                <a:latin typeface="Helvetica" panose="020B0604020202020204" pitchFamily="34" charset="0"/>
                <a:cs typeface="Helvetica" panose="020B0604020202020204" pitchFamily="34" charset="0"/>
              </a:rPr>
              <a:t>CACM</a:t>
            </a:r>
          </a:p>
          <a:p>
            <a:pPr marL="285007" indent="-285007" defTabSz="912023">
              <a:spcAft>
                <a:spcPts val="598"/>
              </a:spcAft>
              <a:buFont typeface="Arial" panose="020B0604020202020204" pitchFamily="34" charset="0"/>
              <a:buChar char="•"/>
            </a:pPr>
            <a:r>
              <a:rPr lang="it-IT" sz="1396" b="1" dirty="0" err="1">
                <a:solidFill>
                  <a:srgbClr val="1F497D">
                    <a:lumMod val="50000"/>
                  </a:srgbClr>
                </a:solidFill>
                <a:latin typeface="Helvetica" panose="020B0604020202020204" pitchFamily="34" charset="0"/>
                <a:cs typeface="Helvetica" panose="020B0604020202020204" pitchFamily="34" charset="0"/>
              </a:rPr>
              <a:t>Electricity</a:t>
            </a:r>
            <a:r>
              <a:rPr lang="it-IT" sz="1396" b="1" dirty="0">
                <a:solidFill>
                  <a:srgbClr val="1F497D">
                    <a:lumMod val="50000"/>
                  </a:srgbClr>
                </a:solidFill>
                <a:latin typeface="Helvetica" panose="020B0604020202020204" pitchFamily="34" charset="0"/>
                <a:cs typeface="Helvetica" panose="020B0604020202020204" pitchFamily="34" charset="0"/>
              </a:rPr>
              <a:t> Balancing</a:t>
            </a:r>
          </a:p>
        </p:txBody>
      </p:sp>
      <p:grpSp>
        <p:nvGrpSpPr>
          <p:cNvPr id="28" name="Gruppo 27">
            <a:extLst>
              <a:ext uri="{FF2B5EF4-FFF2-40B4-BE49-F238E27FC236}">
                <a16:creationId xmlns:a16="http://schemas.microsoft.com/office/drawing/2014/main" id="{F41586E0-B572-49B8-99C3-E407416418E2}"/>
              </a:ext>
            </a:extLst>
          </p:cNvPr>
          <p:cNvGrpSpPr/>
          <p:nvPr/>
        </p:nvGrpSpPr>
        <p:grpSpPr>
          <a:xfrm>
            <a:off x="7171177" y="1434332"/>
            <a:ext cx="4828613" cy="3883457"/>
            <a:chOff x="5560741" y="1967264"/>
            <a:chExt cx="4976029" cy="4154426"/>
          </a:xfrm>
        </p:grpSpPr>
        <p:sp>
          <p:nvSpPr>
            <p:cNvPr id="3" name="Figura a mano libera: forma 2">
              <a:extLst>
                <a:ext uri="{FF2B5EF4-FFF2-40B4-BE49-F238E27FC236}">
                  <a16:creationId xmlns:a16="http://schemas.microsoft.com/office/drawing/2014/main" id="{046C68EA-7FC6-4C8D-BC46-710D28D855C3}"/>
                </a:ext>
              </a:extLst>
            </p:cNvPr>
            <p:cNvSpPr/>
            <p:nvPr/>
          </p:nvSpPr>
          <p:spPr>
            <a:xfrm>
              <a:off x="5560741" y="2619562"/>
              <a:ext cx="1693880" cy="941044"/>
            </a:xfrm>
            <a:custGeom>
              <a:avLst/>
              <a:gdLst>
                <a:gd name="connsiteX0" fmla="*/ 0 w 1693880"/>
                <a:gd name="connsiteY0" fmla="*/ 94104 h 941044"/>
                <a:gd name="connsiteX1" fmla="*/ 94104 w 1693880"/>
                <a:gd name="connsiteY1" fmla="*/ 0 h 941044"/>
                <a:gd name="connsiteX2" fmla="*/ 1599776 w 1693880"/>
                <a:gd name="connsiteY2" fmla="*/ 0 h 941044"/>
                <a:gd name="connsiteX3" fmla="*/ 1693880 w 1693880"/>
                <a:gd name="connsiteY3" fmla="*/ 94104 h 941044"/>
                <a:gd name="connsiteX4" fmla="*/ 1693880 w 1693880"/>
                <a:gd name="connsiteY4" fmla="*/ 846940 h 941044"/>
                <a:gd name="connsiteX5" fmla="*/ 1599776 w 1693880"/>
                <a:gd name="connsiteY5" fmla="*/ 941044 h 941044"/>
                <a:gd name="connsiteX6" fmla="*/ 94104 w 1693880"/>
                <a:gd name="connsiteY6" fmla="*/ 941044 h 941044"/>
                <a:gd name="connsiteX7" fmla="*/ 0 w 1693880"/>
                <a:gd name="connsiteY7" fmla="*/ 846940 h 941044"/>
                <a:gd name="connsiteX8" fmla="*/ 0 w 1693880"/>
                <a:gd name="connsiteY8" fmla="*/ 94104 h 941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93880" h="941044">
                  <a:moveTo>
                    <a:pt x="0" y="94104"/>
                  </a:moveTo>
                  <a:cubicBezTo>
                    <a:pt x="0" y="42132"/>
                    <a:pt x="42132" y="0"/>
                    <a:pt x="94104" y="0"/>
                  </a:cubicBezTo>
                  <a:lnTo>
                    <a:pt x="1599776" y="0"/>
                  </a:lnTo>
                  <a:cubicBezTo>
                    <a:pt x="1651748" y="0"/>
                    <a:pt x="1693880" y="42132"/>
                    <a:pt x="1693880" y="94104"/>
                  </a:cubicBezTo>
                  <a:lnTo>
                    <a:pt x="1693880" y="846940"/>
                  </a:lnTo>
                  <a:cubicBezTo>
                    <a:pt x="1693880" y="898912"/>
                    <a:pt x="1651748" y="941044"/>
                    <a:pt x="1599776" y="941044"/>
                  </a:cubicBezTo>
                  <a:lnTo>
                    <a:pt x="94104" y="941044"/>
                  </a:lnTo>
                  <a:cubicBezTo>
                    <a:pt x="42132" y="941044"/>
                    <a:pt x="0" y="898912"/>
                    <a:pt x="0" y="846940"/>
                  </a:cubicBezTo>
                  <a:lnTo>
                    <a:pt x="0" y="94104"/>
                  </a:lnTo>
                  <a:close/>
                </a:path>
              </a:pathLst>
            </a:custGeom>
            <a:solidFill>
              <a:schemeClr val="tx2">
                <a:alpha val="90000"/>
              </a:schemeClr>
            </a:solidFill>
          </p:spPr>
          <p:style>
            <a:lnRef idx="2">
              <a:schemeClr val="accent1">
                <a:alpha val="90000"/>
                <a:tint val="40000"/>
                <a:hueOff val="0"/>
                <a:satOff val="0"/>
                <a:lumOff val="0"/>
                <a:alphaOff val="0"/>
              </a:schemeClr>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11382" tIns="111382" rIns="111382" bIns="111382" numCol="1" spcCol="1270" anchor="ctr" anchorCtr="0">
              <a:noAutofit/>
            </a:bodyPr>
            <a:lstStyle/>
            <a:p>
              <a:pPr marL="0" lvl="0" indent="0" algn="ctr" defTabSz="977900">
                <a:lnSpc>
                  <a:spcPct val="90000"/>
                </a:lnSpc>
                <a:spcBef>
                  <a:spcPct val="0"/>
                </a:spcBef>
                <a:spcAft>
                  <a:spcPct val="35000"/>
                </a:spcAft>
                <a:buNone/>
              </a:pPr>
              <a:r>
                <a:rPr lang="it-IT" sz="2200" b="1" kern="1200" dirty="0" err="1">
                  <a:solidFill>
                    <a:schemeClr val="bg1">
                      <a:lumMod val="95000"/>
                    </a:schemeClr>
                  </a:solidFill>
                  <a:latin typeface="Helvetica" panose="020B0604020202020204" pitchFamily="34" charset="0"/>
                  <a:cs typeface="Helvetica" panose="020B0604020202020204" pitchFamily="34" charset="0"/>
                </a:rPr>
                <a:t>Role</a:t>
              </a:r>
              <a:r>
                <a:rPr lang="it-IT" sz="2200" b="1" kern="1200" dirty="0">
                  <a:solidFill>
                    <a:schemeClr val="bg1">
                      <a:lumMod val="95000"/>
                    </a:schemeClr>
                  </a:solidFill>
                  <a:latin typeface="Helvetica" panose="020B0604020202020204" pitchFamily="34" charset="0"/>
                  <a:cs typeface="Helvetica" panose="020B0604020202020204" pitchFamily="34" charset="0"/>
                </a:rPr>
                <a:t> of </a:t>
              </a:r>
              <a:r>
                <a:rPr lang="it-IT" sz="2200" b="1" kern="1200" dirty="0" err="1">
                  <a:solidFill>
                    <a:schemeClr val="bg1">
                      <a:lumMod val="95000"/>
                    </a:schemeClr>
                  </a:solidFill>
                  <a:latin typeface="Helvetica" panose="020B0604020202020204" pitchFamily="34" charset="0"/>
                  <a:cs typeface="Helvetica" panose="020B0604020202020204" pitchFamily="34" charset="0"/>
                </a:rPr>
                <a:t>TSOs</a:t>
              </a:r>
              <a:endParaRPr lang="it-IT" sz="2200" b="1" kern="1200" dirty="0">
                <a:solidFill>
                  <a:schemeClr val="bg1">
                    <a:lumMod val="95000"/>
                  </a:schemeClr>
                </a:solidFill>
                <a:latin typeface="Helvetica" panose="020B0604020202020204" pitchFamily="34" charset="0"/>
                <a:cs typeface="Helvetica" panose="020B0604020202020204" pitchFamily="34" charset="0"/>
              </a:endParaRPr>
            </a:p>
          </p:txBody>
        </p:sp>
        <p:sp>
          <p:nvSpPr>
            <p:cNvPr id="6" name="Figura a mano libera: forma 5">
              <a:extLst>
                <a:ext uri="{FF2B5EF4-FFF2-40B4-BE49-F238E27FC236}">
                  <a16:creationId xmlns:a16="http://schemas.microsoft.com/office/drawing/2014/main" id="{0B3C5BF7-0F97-40C3-BC89-CA3B5AC58A92}"/>
                </a:ext>
              </a:extLst>
            </p:cNvPr>
            <p:cNvSpPr/>
            <p:nvPr/>
          </p:nvSpPr>
          <p:spPr>
            <a:xfrm>
              <a:off x="8377023" y="1967264"/>
              <a:ext cx="1959537" cy="941044"/>
            </a:xfrm>
            <a:custGeom>
              <a:avLst/>
              <a:gdLst>
                <a:gd name="connsiteX0" fmla="*/ 0 w 1693880"/>
                <a:gd name="connsiteY0" fmla="*/ 94104 h 941044"/>
                <a:gd name="connsiteX1" fmla="*/ 94104 w 1693880"/>
                <a:gd name="connsiteY1" fmla="*/ 0 h 941044"/>
                <a:gd name="connsiteX2" fmla="*/ 1599776 w 1693880"/>
                <a:gd name="connsiteY2" fmla="*/ 0 h 941044"/>
                <a:gd name="connsiteX3" fmla="*/ 1693880 w 1693880"/>
                <a:gd name="connsiteY3" fmla="*/ 94104 h 941044"/>
                <a:gd name="connsiteX4" fmla="*/ 1693880 w 1693880"/>
                <a:gd name="connsiteY4" fmla="*/ 846940 h 941044"/>
                <a:gd name="connsiteX5" fmla="*/ 1599776 w 1693880"/>
                <a:gd name="connsiteY5" fmla="*/ 941044 h 941044"/>
                <a:gd name="connsiteX6" fmla="*/ 94104 w 1693880"/>
                <a:gd name="connsiteY6" fmla="*/ 941044 h 941044"/>
                <a:gd name="connsiteX7" fmla="*/ 0 w 1693880"/>
                <a:gd name="connsiteY7" fmla="*/ 846940 h 941044"/>
                <a:gd name="connsiteX8" fmla="*/ 0 w 1693880"/>
                <a:gd name="connsiteY8" fmla="*/ 94104 h 941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93880" h="941044">
                  <a:moveTo>
                    <a:pt x="0" y="94104"/>
                  </a:moveTo>
                  <a:cubicBezTo>
                    <a:pt x="0" y="42132"/>
                    <a:pt x="42132" y="0"/>
                    <a:pt x="94104" y="0"/>
                  </a:cubicBezTo>
                  <a:lnTo>
                    <a:pt x="1599776" y="0"/>
                  </a:lnTo>
                  <a:cubicBezTo>
                    <a:pt x="1651748" y="0"/>
                    <a:pt x="1693880" y="42132"/>
                    <a:pt x="1693880" y="94104"/>
                  </a:cubicBezTo>
                  <a:lnTo>
                    <a:pt x="1693880" y="846940"/>
                  </a:lnTo>
                  <a:cubicBezTo>
                    <a:pt x="1693880" y="898912"/>
                    <a:pt x="1651748" y="941044"/>
                    <a:pt x="1599776" y="941044"/>
                  </a:cubicBezTo>
                  <a:lnTo>
                    <a:pt x="94104" y="941044"/>
                  </a:lnTo>
                  <a:cubicBezTo>
                    <a:pt x="42132" y="941044"/>
                    <a:pt x="0" y="898912"/>
                    <a:pt x="0" y="846940"/>
                  </a:cubicBezTo>
                  <a:lnTo>
                    <a:pt x="0" y="94104"/>
                  </a:lnTo>
                  <a:close/>
                </a:path>
              </a:pathLst>
            </a:custGeom>
            <a:solidFill>
              <a:schemeClr val="accent3">
                <a:lumMod val="50000"/>
                <a:alpha val="90000"/>
              </a:schemeClr>
            </a:solidFill>
          </p:spPr>
          <p:style>
            <a:lnRef idx="2">
              <a:schemeClr val="accent1">
                <a:alpha val="90000"/>
                <a:tint val="40000"/>
                <a:hueOff val="0"/>
                <a:satOff val="0"/>
                <a:lumOff val="0"/>
                <a:alphaOff val="0"/>
              </a:schemeClr>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11382" tIns="111382" rIns="111382" bIns="111382" numCol="1" spcCol="1270" anchor="ctr" anchorCtr="0">
              <a:noAutofit/>
            </a:bodyPr>
            <a:lstStyle/>
            <a:p>
              <a:pPr marL="0" lvl="0" indent="0" algn="ctr" defTabSz="977900">
                <a:lnSpc>
                  <a:spcPct val="90000"/>
                </a:lnSpc>
                <a:spcBef>
                  <a:spcPct val="0"/>
                </a:spcBef>
                <a:spcAft>
                  <a:spcPct val="35000"/>
                </a:spcAft>
                <a:buNone/>
              </a:pPr>
              <a:r>
                <a:rPr lang="it-IT" sz="2200" b="1" kern="1200" dirty="0" err="1">
                  <a:solidFill>
                    <a:schemeClr val="bg1">
                      <a:lumMod val="95000"/>
                    </a:schemeClr>
                  </a:solidFill>
                  <a:latin typeface="Helvetica" panose="020B0604020202020204" pitchFamily="34" charset="0"/>
                  <a:cs typeface="Helvetica" panose="020B0604020202020204" pitchFamily="34" charset="0"/>
                </a:rPr>
                <a:t>Institutional</a:t>
              </a:r>
              <a:r>
                <a:rPr lang="it-IT" sz="2200" b="1" kern="1200" dirty="0">
                  <a:solidFill>
                    <a:schemeClr val="bg1">
                      <a:lumMod val="95000"/>
                    </a:schemeClr>
                  </a:solidFill>
                  <a:latin typeface="Helvetica" panose="020B0604020202020204" pitchFamily="34" charset="0"/>
                  <a:cs typeface="Helvetica" panose="020B0604020202020204" pitchFamily="34" charset="0"/>
                </a:rPr>
                <a:t> Support</a:t>
              </a:r>
            </a:p>
          </p:txBody>
        </p:sp>
        <p:sp>
          <p:nvSpPr>
            <p:cNvPr id="7" name="Triangolo isoscele 6">
              <a:extLst>
                <a:ext uri="{FF2B5EF4-FFF2-40B4-BE49-F238E27FC236}">
                  <a16:creationId xmlns:a16="http://schemas.microsoft.com/office/drawing/2014/main" id="{46B8836D-3595-4CFC-9ABA-E0DE88D9D762}"/>
                </a:ext>
              </a:extLst>
            </p:cNvPr>
            <p:cNvSpPr/>
            <p:nvPr/>
          </p:nvSpPr>
          <p:spPr>
            <a:xfrm>
              <a:off x="7146461" y="5415907"/>
              <a:ext cx="705783" cy="705783"/>
            </a:xfrm>
            <a:prstGeom prst="triangle">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8" name="Rettangolo 7">
              <a:extLst>
                <a:ext uri="{FF2B5EF4-FFF2-40B4-BE49-F238E27FC236}">
                  <a16:creationId xmlns:a16="http://schemas.microsoft.com/office/drawing/2014/main" id="{837E8FF3-8766-418F-8F47-3A1A7BC2F234}"/>
                </a:ext>
              </a:extLst>
            </p:cNvPr>
            <p:cNvSpPr/>
            <p:nvPr/>
          </p:nvSpPr>
          <p:spPr>
            <a:xfrm rot="1027144">
              <a:off x="5842674" y="5222384"/>
              <a:ext cx="3552728" cy="248430"/>
            </a:xfrm>
            <a:prstGeom prst="rect">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9" name="Figura a mano libera: forma 8">
              <a:extLst>
                <a:ext uri="{FF2B5EF4-FFF2-40B4-BE49-F238E27FC236}">
                  <a16:creationId xmlns:a16="http://schemas.microsoft.com/office/drawing/2014/main" id="{08B0664A-ABE2-44BA-B4AF-F6E6351FBC5A}"/>
                </a:ext>
              </a:extLst>
            </p:cNvPr>
            <p:cNvSpPr/>
            <p:nvPr/>
          </p:nvSpPr>
          <p:spPr>
            <a:xfrm rot="240000">
              <a:off x="8690148" y="4924734"/>
              <a:ext cx="1681005" cy="580526"/>
            </a:xfrm>
            <a:custGeom>
              <a:avLst/>
              <a:gdLst>
                <a:gd name="connsiteX0" fmla="*/ 0 w 1681005"/>
                <a:gd name="connsiteY0" fmla="*/ 96756 h 580526"/>
                <a:gd name="connsiteX1" fmla="*/ 96756 w 1681005"/>
                <a:gd name="connsiteY1" fmla="*/ 0 h 580526"/>
                <a:gd name="connsiteX2" fmla="*/ 1584249 w 1681005"/>
                <a:gd name="connsiteY2" fmla="*/ 0 h 580526"/>
                <a:gd name="connsiteX3" fmla="*/ 1681005 w 1681005"/>
                <a:gd name="connsiteY3" fmla="*/ 96756 h 580526"/>
                <a:gd name="connsiteX4" fmla="*/ 1681005 w 1681005"/>
                <a:gd name="connsiteY4" fmla="*/ 483770 h 580526"/>
                <a:gd name="connsiteX5" fmla="*/ 1584249 w 1681005"/>
                <a:gd name="connsiteY5" fmla="*/ 580526 h 580526"/>
                <a:gd name="connsiteX6" fmla="*/ 96756 w 1681005"/>
                <a:gd name="connsiteY6" fmla="*/ 580526 h 580526"/>
                <a:gd name="connsiteX7" fmla="*/ 0 w 1681005"/>
                <a:gd name="connsiteY7" fmla="*/ 483770 h 580526"/>
                <a:gd name="connsiteX8" fmla="*/ 0 w 1681005"/>
                <a:gd name="connsiteY8" fmla="*/ 96756 h 580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81005" h="580526">
                  <a:moveTo>
                    <a:pt x="0" y="96756"/>
                  </a:moveTo>
                  <a:cubicBezTo>
                    <a:pt x="0" y="43319"/>
                    <a:pt x="43319" y="0"/>
                    <a:pt x="96756" y="0"/>
                  </a:cubicBezTo>
                  <a:lnTo>
                    <a:pt x="1584249" y="0"/>
                  </a:lnTo>
                  <a:cubicBezTo>
                    <a:pt x="1637686" y="0"/>
                    <a:pt x="1681005" y="43319"/>
                    <a:pt x="1681005" y="96756"/>
                  </a:cubicBezTo>
                  <a:lnTo>
                    <a:pt x="1681005" y="483770"/>
                  </a:lnTo>
                  <a:cubicBezTo>
                    <a:pt x="1681005" y="537207"/>
                    <a:pt x="1637686" y="580526"/>
                    <a:pt x="1584249" y="580526"/>
                  </a:cubicBezTo>
                  <a:lnTo>
                    <a:pt x="96756" y="580526"/>
                  </a:lnTo>
                  <a:cubicBezTo>
                    <a:pt x="43319" y="580526"/>
                    <a:pt x="0" y="537207"/>
                    <a:pt x="0" y="483770"/>
                  </a:cubicBezTo>
                  <a:lnTo>
                    <a:pt x="0" y="96756"/>
                  </a:lnTo>
                  <a:close/>
                </a:path>
              </a:pathLst>
            </a:custGeom>
            <a:solidFill>
              <a:schemeClr val="accent3">
                <a:lumMod val="60000"/>
                <a:lumOff val="4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81678" tIns="81678" rIns="81679" bIns="81679" numCol="1" spcCol="1270" anchor="ctr" anchorCtr="0">
              <a:noAutofit/>
            </a:bodyPr>
            <a:lstStyle/>
            <a:p>
              <a:pPr marL="0" lvl="0" indent="0" algn="ctr" defTabSz="622300">
                <a:lnSpc>
                  <a:spcPct val="90000"/>
                </a:lnSpc>
                <a:spcBef>
                  <a:spcPct val="0"/>
                </a:spcBef>
                <a:spcAft>
                  <a:spcPct val="35000"/>
                </a:spcAft>
                <a:buNone/>
              </a:pPr>
              <a:r>
                <a:rPr lang="it-IT" sz="1600" b="1" kern="1200" dirty="0">
                  <a:solidFill>
                    <a:schemeClr val="accent3">
                      <a:lumMod val="50000"/>
                    </a:schemeClr>
                  </a:solidFill>
                  <a:latin typeface="Helvetica" panose="020B0604020202020204" pitchFamily="34" charset="0"/>
                  <a:cs typeface="Helvetica" panose="020B0604020202020204" pitchFamily="34" charset="0"/>
                </a:rPr>
                <a:t>Public </a:t>
              </a:r>
              <a:r>
                <a:rPr lang="it-IT" sz="1600" b="1" kern="1200" dirty="0" err="1">
                  <a:solidFill>
                    <a:schemeClr val="accent3">
                      <a:lumMod val="50000"/>
                    </a:schemeClr>
                  </a:solidFill>
                  <a:latin typeface="Helvetica" panose="020B0604020202020204" pitchFamily="34" charset="0"/>
                  <a:cs typeface="Helvetica" panose="020B0604020202020204" pitchFamily="34" charset="0"/>
                </a:rPr>
                <a:t>Acceptance</a:t>
              </a:r>
              <a:endParaRPr lang="it-IT" sz="1600" b="1" kern="1200" dirty="0">
                <a:solidFill>
                  <a:schemeClr val="accent3">
                    <a:lumMod val="50000"/>
                  </a:schemeClr>
                </a:solidFill>
                <a:latin typeface="Helvetica" panose="020B0604020202020204" pitchFamily="34" charset="0"/>
                <a:cs typeface="Helvetica" panose="020B0604020202020204" pitchFamily="34" charset="0"/>
              </a:endParaRPr>
            </a:p>
          </p:txBody>
        </p:sp>
        <p:sp>
          <p:nvSpPr>
            <p:cNvPr id="12" name="Figura a mano libera: forma 11">
              <a:extLst>
                <a:ext uri="{FF2B5EF4-FFF2-40B4-BE49-F238E27FC236}">
                  <a16:creationId xmlns:a16="http://schemas.microsoft.com/office/drawing/2014/main" id="{66C9DA46-319B-4F0B-8183-859E3B5376F7}"/>
                </a:ext>
              </a:extLst>
            </p:cNvPr>
            <p:cNvSpPr/>
            <p:nvPr/>
          </p:nvSpPr>
          <p:spPr>
            <a:xfrm rot="240000">
              <a:off x="8638097" y="4297243"/>
              <a:ext cx="1681005" cy="580526"/>
            </a:xfrm>
            <a:custGeom>
              <a:avLst/>
              <a:gdLst>
                <a:gd name="connsiteX0" fmla="*/ 0 w 1681005"/>
                <a:gd name="connsiteY0" fmla="*/ 96756 h 580526"/>
                <a:gd name="connsiteX1" fmla="*/ 96756 w 1681005"/>
                <a:gd name="connsiteY1" fmla="*/ 0 h 580526"/>
                <a:gd name="connsiteX2" fmla="*/ 1584249 w 1681005"/>
                <a:gd name="connsiteY2" fmla="*/ 0 h 580526"/>
                <a:gd name="connsiteX3" fmla="*/ 1681005 w 1681005"/>
                <a:gd name="connsiteY3" fmla="*/ 96756 h 580526"/>
                <a:gd name="connsiteX4" fmla="*/ 1681005 w 1681005"/>
                <a:gd name="connsiteY4" fmla="*/ 483770 h 580526"/>
                <a:gd name="connsiteX5" fmla="*/ 1584249 w 1681005"/>
                <a:gd name="connsiteY5" fmla="*/ 580526 h 580526"/>
                <a:gd name="connsiteX6" fmla="*/ 96756 w 1681005"/>
                <a:gd name="connsiteY6" fmla="*/ 580526 h 580526"/>
                <a:gd name="connsiteX7" fmla="*/ 0 w 1681005"/>
                <a:gd name="connsiteY7" fmla="*/ 483770 h 580526"/>
                <a:gd name="connsiteX8" fmla="*/ 0 w 1681005"/>
                <a:gd name="connsiteY8" fmla="*/ 96756 h 580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81005" h="580526">
                  <a:moveTo>
                    <a:pt x="0" y="96756"/>
                  </a:moveTo>
                  <a:cubicBezTo>
                    <a:pt x="0" y="43319"/>
                    <a:pt x="43319" y="0"/>
                    <a:pt x="96756" y="0"/>
                  </a:cubicBezTo>
                  <a:lnTo>
                    <a:pt x="1584249" y="0"/>
                  </a:lnTo>
                  <a:cubicBezTo>
                    <a:pt x="1637686" y="0"/>
                    <a:pt x="1681005" y="43319"/>
                    <a:pt x="1681005" y="96756"/>
                  </a:cubicBezTo>
                  <a:lnTo>
                    <a:pt x="1681005" y="483770"/>
                  </a:lnTo>
                  <a:cubicBezTo>
                    <a:pt x="1681005" y="537207"/>
                    <a:pt x="1637686" y="580526"/>
                    <a:pt x="1584249" y="580526"/>
                  </a:cubicBezTo>
                  <a:lnTo>
                    <a:pt x="96756" y="580526"/>
                  </a:lnTo>
                  <a:cubicBezTo>
                    <a:pt x="43319" y="580526"/>
                    <a:pt x="0" y="537207"/>
                    <a:pt x="0" y="483770"/>
                  </a:cubicBezTo>
                  <a:lnTo>
                    <a:pt x="0" y="96756"/>
                  </a:lnTo>
                  <a:close/>
                </a:path>
              </a:pathLst>
            </a:custGeom>
            <a:solidFill>
              <a:schemeClr val="accent3">
                <a:lumMod val="60000"/>
                <a:lumOff val="4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81678" tIns="81678" rIns="81679" bIns="81679" numCol="1" spcCol="1270" anchor="ctr" anchorCtr="0">
              <a:noAutofit/>
            </a:bodyPr>
            <a:lstStyle/>
            <a:p>
              <a:pPr marL="0" lvl="0" indent="0" algn="ctr" defTabSz="622300">
                <a:lnSpc>
                  <a:spcPct val="90000"/>
                </a:lnSpc>
                <a:spcBef>
                  <a:spcPct val="0"/>
                </a:spcBef>
                <a:spcAft>
                  <a:spcPct val="35000"/>
                </a:spcAft>
                <a:buNone/>
              </a:pPr>
              <a:r>
                <a:rPr lang="it-IT" sz="1600" b="1" kern="1200" dirty="0">
                  <a:solidFill>
                    <a:schemeClr val="accent3">
                      <a:lumMod val="50000"/>
                    </a:schemeClr>
                  </a:solidFill>
                  <a:latin typeface="Helvetica" panose="020B0604020202020204" pitchFamily="34" charset="0"/>
                  <a:cs typeface="Helvetica" panose="020B0604020202020204" pitchFamily="34" charset="0"/>
                </a:rPr>
                <a:t>National Institutions</a:t>
              </a:r>
            </a:p>
          </p:txBody>
        </p:sp>
        <p:sp>
          <p:nvSpPr>
            <p:cNvPr id="14" name="Figura a mano libera: forma 13">
              <a:extLst>
                <a:ext uri="{FF2B5EF4-FFF2-40B4-BE49-F238E27FC236}">
                  <a16:creationId xmlns:a16="http://schemas.microsoft.com/office/drawing/2014/main" id="{1D92C8FC-3F93-4BEF-911B-D2074862DE57}"/>
                </a:ext>
              </a:extLst>
            </p:cNvPr>
            <p:cNvSpPr/>
            <p:nvPr/>
          </p:nvSpPr>
          <p:spPr>
            <a:xfrm rot="240000">
              <a:off x="8729064" y="3682808"/>
              <a:ext cx="1681005" cy="580526"/>
            </a:xfrm>
            <a:custGeom>
              <a:avLst/>
              <a:gdLst>
                <a:gd name="connsiteX0" fmla="*/ 0 w 1681005"/>
                <a:gd name="connsiteY0" fmla="*/ 96756 h 580526"/>
                <a:gd name="connsiteX1" fmla="*/ 96756 w 1681005"/>
                <a:gd name="connsiteY1" fmla="*/ 0 h 580526"/>
                <a:gd name="connsiteX2" fmla="*/ 1584249 w 1681005"/>
                <a:gd name="connsiteY2" fmla="*/ 0 h 580526"/>
                <a:gd name="connsiteX3" fmla="*/ 1681005 w 1681005"/>
                <a:gd name="connsiteY3" fmla="*/ 96756 h 580526"/>
                <a:gd name="connsiteX4" fmla="*/ 1681005 w 1681005"/>
                <a:gd name="connsiteY4" fmla="*/ 483770 h 580526"/>
                <a:gd name="connsiteX5" fmla="*/ 1584249 w 1681005"/>
                <a:gd name="connsiteY5" fmla="*/ 580526 h 580526"/>
                <a:gd name="connsiteX6" fmla="*/ 96756 w 1681005"/>
                <a:gd name="connsiteY6" fmla="*/ 580526 h 580526"/>
                <a:gd name="connsiteX7" fmla="*/ 0 w 1681005"/>
                <a:gd name="connsiteY7" fmla="*/ 483770 h 580526"/>
                <a:gd name="connsiteX8" fmla="*/ 0 w 1681005"/>
                <a:gd name="connsiteY8" fmla="*/ 96756 h 580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81005" h="580526">
                  <a:moveTo>
                    <a:pt x="0" y="96756"/>
                  </a:moveTo>
                  <a:cubicBezTo>
                    <a:pt x="0" y="43319"/>
                    <a:pt x="43319" y="0"/>
                    <a:pt x="96756" y="0"/>
                  </a:cubicBezTo>
                  <a:lnTo>
                    <a:pt x="1584249" y="0"/>
                  </a:lnTo>
                  <a:cubicBezTo>
                    <a:pt x="1637686" y="0"/>
                    <a:pt x="1681005" y="43319"/>
                    <a:pt x="1681005" y="96756"/>
                  </a:cubicBezTo>
                  <a:lnTo>
                    <a:pt x="1681005" y="483770"/>
                  </a:lnTo>
                  <a:cubicBezTo>
                    <a:pt x="1681005" y="537207"/>
                    <a:pt x="1637686" y="580526"/>
                    <a:pt x="1584249" y="580526"/>
                  </a:cubicBezTo>
                  <a:lnTo>
                    <a:pt x="96756" y="580526"/>
                  </a:lnTo>
                  <a:cubicBezTo>
                    <a:pt x="43319" y="580526"/>
                    <a:pt x="0" y="537207"/>
                    <a:pt x="0" y="483770"/>
                  </a:cubicBezTo>
                  <a:lnTo>
                    <a:pt x="0" y="96756"/>
                  </a:lnTo>
                  <a:close/>
                </a:path>
              </a:pathLst>
            </a:custGeom>
            <a:solidFill>
              <a:schemeClr val="accent3">
                <a:lumMod val="60000"/>
                <a:lumOff val="4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81678" tIns="81678" rIns="81679" bIns="81679" numCol="1" spcCol="1270" anchor="ctr" anchorCtr="0">
              <a:noAutofit/>
            </a:bodyPr>
            <a:lstStyle/>
            <a:p>
              <a:pPr marL="0" lvl="0" indent="0" algn="ctr" defTabSz="622300">
                <a:lnSpc>
                  <a:spcPct val="90000"/>
                </a:lnSpc>
                <a:spcBef>
                  <a:spcPct val="0"/>
                </a:spcBef>
                <a:spcAft>
                  <a:spcPct val="35000"/>
                </a:spcAft>
                <a:buNone/>
              </a:pPr>
              <a:r>
                <a:rPr lang="it-IT" sz="1600" b="1" kern="1200" dirty="0" err="1">
                  <a:solidFill>
                    <a:schemeClr val="accent3">
                      <a:lumMod val="50000"/>
                    </a:schemeClr>
                  </a:solidFill>
                  <a:latin typeface="Helvetica" panose="020B0604020202020204" pitchFamily="34" charset="0"/>
                  <a:cs typeface="Helvetica" panose="020B0604020202020204" pitchFamily="34" charset="0"/>
                </a:rPr>
                <a:t>Regional</a:t>
              </a:r>
              <a:r>
                <a:rPr lang="it-IT" sz="1600" b="1" kern="1200" dirty="0">
                  <a:solidFill>
                    <a:schemeClr val="accent3">
                      <a:lumMod val="50000"/>
                    </a:schemeClr>
                  </a:solidFill>
                  <a:latin typeface="Helvetica" panose="020B0604020202020204" pitchFamily="34" charset="0"/>
                  <a:cs typeface="Helvetica" panose="020B0604020202020204" pitchFamily="34" charset="0"/>
                </a:rPr>
                <a:t> </a:t>
              </a:r>
              <a:r>
                <a:rPr lang="it-IT" sz="1600" b="1" kern="1200" dirty="0" err="1">
                  <a:solidFill>
                    <a:schemeClr val="accent3">
                      <a:lumMod val="50000"/>
                    </a:schemeClr>
                  </a:solidFill>
                  <a:latin typeface="Helvetica" panose="020B0604020202020204" pitchFamily="34" charset="0"/>
                  <a:cs typeface="Helvetica" panose="020B0604020202020204" pitchFamily="34" charset="0"/>
                </a:rPr>
                <a:t>Organizations</a:t>
              </a:r>
              <a:endParaRPr lang="it-IT" sz="1600" b="1" kern="1200" dirty="0">
                <a:solidFill>
                  <a:schemeClr val="accent3">
                    <a:lumMod val="50000"/>
                  </a:schemeClr>
                </a:solidFill>
                <a:latin typeface="Helvetica" panose="020B0604020202020204" pitchFamily="34" charset="0"/>
                <a:cs typeface="Helvetica" panose="020B0604020202020204" pitchFamily="34" charset="0"/>
              </a:endParaRPr>
            </a:p>
          </p:txBody>
        </p:sp>
        <p:sp>
          <p:nvSpPr>
            <p:cNvPr id="15" name="Figura a mano libera: forma 14">
              <a:extLst>
                <a:ext uri="{FF2B5EF4-FFF2-40B4-BE49-F238E27FC236}">
                  <a16:creationId xmlns:a16="http://schemas.microsoft.com/office/drawing/2014/main" id="{218CB518-D678-4C25-8E58-CCFFF4A36E83}"/>
                </a:ext>
              </a:extLst>
            </p:cNvPr>
            <p:cNvSpPr/>
            <p:nvPr/>
          </p:nvSpPr>
          <p:spPr>
            <a:xfrm rot="240000">
              <a:off x="8855765" y="3037372"/>
              <a:ext cx="1681005" cy="580526"/>
            </a:xfrm>
            <a:custGeom>
              <a:avLst/>
              <a:gdLst>
                <a:gd name="connsiteX0" fmla="*/ 0 w 1681005"/>
                <a:gd name="connsiteY0" fmla="*/ 96756 h 580526"/>
                <a:gd name="connsiteX1" fmla="*/ 96756 w 1681005"/>
                <a:gd name="connsiteY1" fmla="*/ 0 h 580526"/>
                <a:gd name="connsiteX2" fmla="*/ 1584249 w 1681005"/>
                <a:gd name="connsiteY2" fmla="*/ 0 h 580526"/>
                <a:gd name="connsiteX3" fmla="*/ 1681005 w 1681005"/>
                <a:gd name="connsiteY3" fmla="*/ 96756 h 580526"/>
                <a:gd name="connsiteX4" fmla="*/ 1681005 w 1681005"/>
                <a:gd name="connsiteY4" fmla="*/ 483770 h 580526"/>
                <a:gd name="connsiteX5" fmla="*/ 1584249 w 1681005"/>
                <a:gd name="connsiteY5" fmla="*/ 580526 h 580526"/>
                <a:gd name="connsiteX6" fmla="*/ 96756 w 1681005"/>
                <a:gd name="connsiteY6" fmla="*/ 580526 h 580526"/>
                <a:gd name="connsiteX7" fmla="*/ 0 w 1681005"/>
                <a:gd name="connsiteY7" fmla="*/ 483770 h 580526"/>
                <a:gd name="connsiteX8" fmla="*/ 0 w 1681005"/>
                <a:gd name="connsiteY8" fmla="*/ 96756 h 580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81005" h="580526">
                  <a:moveTo>
                    <a:pt x="0" y="96756"/>
                  </a:moveTo>
                  <a:cubicBezTo>
                    <a:pt x="0" y="43319"/>
                    <a:pt x="43319" y="0"/>
                    <a:pt x="96756" y="0"/>
                  </a:cubicBezTo>
                  <a:lnTo>
                    <a:pt x="1584249" y="0"/>
                  </a:lnTo>
                  <a:cubicBezTo>
                    <a:pt x="1637686" y="0"/>
                    <a:pt x="1681005" y="43319"/>
                    <a:pt x="1681005" y="96756"/>
                  </a:cubicBezTo>
                  <a:lnTo>
                    <a:pt x="1681005" y="483770"/>
                  </a:lnTo>
                  <a:cubicBezTo>
                    <a:pt x="1681005" y="537207"/>
                    <a:pt x="1637686" y="580526"/>
                    <a:pt x="1584249" y="580526"/>
                  </a:cubicBezTo>
                  <a:lnTo>
                    <a:pt x="96756" y="580526"/>
                  </a:lnTo>
                  <a:cubicBezTo>
                    <a:pt x="43319" y="580526"/>
                    <a:pt x="0" y="537207"/>
                    <a:pt x="0" y="483770"/>
                  </a:cubicBezTo>
                  <a:lnTo>
                    <a:pt x="0" y="96756"/>
                  </a:lnTo>
                  <a:close/>
                </a:path>
              </a:pathLst>
            </a:custGeom>
            <a:solidFill>
              <a:schemeClr val="accent3">
                <a:lumMod val="60000"/>
                <a:lumOff val="4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81678" tIns="81678" rIns="81679" bIns="81679" numCol="1" spcCol="1270" anchor="ctr" anchorCtr="0">
              <a:noAutofit/>
            </a:bodyPr>
            <a:lstStyle/>
            <a:p>
              <a:pPr marL="0" lvl="0" indent="0" algn="ctr" defTabSz="622300">
                <a:lnSpc>
                  <a:spcPct val="90000"/>
                </a:lnSpc>
                <a:spcBef>
                  <a:spcPct val="0"/>
                </a:spcBef>
                <a:spcAft>
                  <a:spcPct val="35000"/>
                </a:spcAft>
                <a:buNone/>
              </a:pPr>
              <a:r>
                <a:rPr lang="it-IT" sz="1600" b="1" kern="1200" dirty="0" err="1">
                  <a:solidFill>
                    <a:schemeClr val="accent3">
                      <a:lumMod val="50000"/>
                    </a:schemeClr>
                  </a:solidFill>
                  <a:latin typeface="Helvetica" panose="020B0604020202020204" pitchFamily="34" charset="0"/>
                  <a:cs typeface="Helvetica" panose="020B0604020202020204" pitchFamily="34" charset="0"/>
                </a:rPr>
                <a:t>NRAs</a:t>
              </a:r>
              <a:endParaRPr lang="it-IT" sz="1600" b="1" kern="1200" dirty="0">
                <a:solidFill>
                  <a:schemeClr val="accent3">
                    <a:lumMod val="50000"/>
                  </a:schemeClr>
                </a:solidFill>
                <a:latin typeface="Helvetica" panose="020B0604020202020204" pitchFamily="34" charset="0"/>
                <a:cs typeface="Helvetica" panose="020B0604020202020204" pitchFamily="34" charset="0"/>
              </a:endParaRPr>
            </a:p>
          </p:txBody>
        </p:sp>
        <p:sp>
          <p:nvSpPr>
            <p:cNvPr id="18" name="Figura a mano libera: forma 17">
              <a:extLst>
                <a:ext uri="{FF2B5EF4-FFF2-40B4-BE49-F238E27FC236}">
                  <a16:creationId xmlns:a16="http://schemas.microsoft.com/office/drawing/2014/main" id="{BE191F7D-1C9C-4406-8B97-6543ACB6835F}"/>
                </a:ext>
              </a:extLst>
            </p:cNvPr>
            <p:cNvSpPr/>
            <p:nvPr/>
          </p:nvSpPr>
          <p:spPr>
            <a:xfrm rot="240000">
              <a:off x="5800147" y="3933482"/>
              <a:ext cx="1681005" cy="580526"/>
            </a:xfrm>
            <a:custGeom>
              <a:avLst/>
              <a:gdLst>
                <a:gd name="connsiteX0" fmla="*/ 0 w 1681005"/>
                <a:gd name="connsiteY0" fmla="*/ 96756 h 580526"/>
                <a:gd name="connsiteX1" fmla="*/ 96756 w 1681005"/>
                <a:gd name="connsiteY1" fmla="*/ 0 h 580526"/>
                <a:gd name="connsiteX2" fmla="*/ 1584249 w 1681005"/>
                <a:gd name="connsiteY2" fmla="*/ 0 h 580526"/>
                <a:gd name="connsiteX3" fmla="*/ 1681005 w 1681005"/>
                <a:gd name="connsiteY3" fmla="*/ 96756 h 580526"/>
                <a:gd name="connsiteX4" fmla="*/ 1681005 w 1681005"/>
                <a:gd name="connsiteY4" fmla="*/ 483770 h 580526"/>
                <a:gd name="connsiteX5" fmla="*/ 1584249 w 1681005"/>
                <a:gd name="connsiteY5" fmla="*/ 580526 h 580526"/>
                <a:gd name="connsiteX6" fmla="*/ 96756 w 1681005"/>
                <a:gd name="connsiteY6" fmla="*/ 580526 h 580526"/>
                <a:gd name="connsiteX7" fmla="*/ 0 w 1681005"/>
                <a:gd name="connsiteY7" fmla="*/ 483770 h 580526"/>
                <a:gd name="connsiteX8" fmla="*/ 0 w 1681005"/>
                <a:gd name="connsiteY8" fmla="*/ 96756 h 580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81005" h="580526">
                  <a:moveTo>
                    <a:pt x="0" y="96756"/>
                  </a:moveTo>
                  <a:cubicBezTo>
                    <a:pt x="0" y="43319"/>
                    <a:pt x="43319" y="0"/>
                    <a:pt x="96756" y="0"/>
                  </a:cubicBezTo>
                  <a:lnTo>
                    <a:pt x="1584249" y="0"/>
                  </a:lnTo>
                  <a:cubicBezTo>
                    <a:pt x="1637686" y="0"/>
                    <a:pt x="1681005" y="43319"/>
                    <a:pt x="1681005" y="96756"/>
                  </a:cubicBezTo>
                  <a:lnTo>
                    <a:pt x="1681005" y="483770"/>
                  </a:lnTo>
                  <a:cubicBezTo>
                    <a:pt x="1681005" y="537207"/>
                    <a:pt x="1637686" y="580526"/>
                    <a:pt x="1584249" y="580526"/>
                  </a:cubicBezTo>
                  <a:lnTo>
                    <a:pt x="96756" y="580526"/>
                  </a:lnTo>
                  <a:cubicBezTo>
                    <a:pt x="43319" y="580526"/>
                    <a:pt x="0" y="537207"/>
                    <a:pt x="0" y="483770"/>
                  </a:cubicBezTo>
                  <a:lnTo>
                    <a:pt x="0" y="96756"/>
                  </a:lnTo>
                  <a:close/>
                </a:path>
              </a:pathLst>
            </a:custGeom>
            <a:solidFill>
              <a:schemeClr val="tx2">
                <a:lumMod val="40000"/>
                <a:lumOff val="6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81678" tIns="81678" rIns="81679" bIns="81679" numCol="1" spcCol="1270" anchor="ctr" anchorCtr="0">
              <a:noAutofit/>
            </a:bodyPr>
            <a:lstStyle/>
            <a:p>
              <a:pPr marL="0" lvl="0" indent="0" algn="ctr" defTabSz="622300">
                <a:lnSpc>
                  <a:spcPct val="90000"/>
                </a:lnSpc>
                <a:spcBef>
                  <a:spcPct val="0"/>
                </a:spcBef>
                <a:spcAft>
                  <a:spcPct val="35000"/>
                </a:spcAft>
                <a:buNone/>
              </a:pPr>
              <a:r>
                <a:rPr lang="it-IT" sz="1600" b="1" kern="1200" dirty="0" err="1">
                  <a:solidFill>
                    <a:schemeClr val="tx2"/>
                  </a:solidFill>
                  <a:latin typeface="Helvetica" panose="020B0604020202020204" pitchFamily="34" charset="0"/>
                  <a:cs typeface="Helvetica" panose="020B0604020202020204" pitchFamily="34" charset="0"/>
                </a:rPr>
                <a:t>Grid</a:t>
              </a:r>
              <a:r>
                <a:rPr lang="it-IT" sz="1600" b="1" kern="1200" dirty="0">
                  <a:solidFill>
                    <a:schemeClr val="tx2"/>
                  </a:solidFill>
                  <a:latin typeface="Helvetica" panose="020B0604020202020204" pitchFamily="34" charset="0"/>
                  <a:cs typeface="Helvetica" panose="020B0604020202020204" pitchFamily="34" charset="0"/>
                </a:rPr>
                <a:t> </a:t>
              </a:r>
              <a:r>
                <a:rPr lang="it-IT" sz="1600" b="1" kern="1200" dirty="0" err="1">
                  <a:solidFill>
                    <a:schemeClr val="tx2"/>
                  </a:solidFill>
                  <a:latin typeface="Helvetica" panose="020B0604020202020204" pitchFamily="34" charset="0"/>
                  <a:cs typeface="Helvetica" panose="020B0604020202020204" pitchFamily="34" charset="0"/>
                </a:rPr>
                <a:t>Codes</a:t>
              </a:r>
              <a:endParaRPr lang="it-IT" sz="1600" b="1" kern="1200" dirty="0">
                <a:solidFill>
                  <a:schemeClr val="tx2"/>
                </a:solidFill>
                <a:latin typeface="Helvetica" panose="020B0604020202020204" pitchFamily="34" charset="0"/>
                <a:cs typeface="Helvetica" panose="020B0604020202020204" pitchFamily="34" charset="0"/>
              </a:endParaRPr>
            </a:p>
          </p:txBody>
        </p:sp>
      </p:grpSp>
    </p:spTree>
    <p:extLst>
      <p:ext uri="{BB962C8B-B14F-4D97-AF65-F5344CB8AC3E}">
        <p14:creationId xmlns:p14="http://schemas.microsoft.com/office/powerpoint/2010/main" val="31353809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a:extLst>
              <a:ext uri="{FF2B5EF4-FFF2-40B4-BE49-F238E27FC236}">
                <a16:creationId xmlns:a16="http://schemas.microsoft.com/office/drawing/2014/main" id="{12401019-9A97-4830-A6D6-4D86CD9C0481}"/>
              </a:ext>
            </a:extLst>
          </p:cNvPr>
          <p:cNvSpPr>
            <a:spLocks noGrp="1"/>
          </p:cNvSpPr>
          <p:nvPr>
            <p:ph type="sldNum" sz="quarter" idx="12"/>
          </p:nvPr>
        </p:nvSpPr>
        <p:spPr>
          <a:xfrm>
            <a:off x="8970659" y="6337843"/>
            <a:ext cx="2837392" cy="364174"/>
          </a:xfrm>
        </p:spPr>
        <p:txBody>
          <a:bodyPr/>
          <a:lstStyle/>
          <a:p>
            <a:pPr defTabSz="912023">
              <a:defRPr/>
            </a:pPr>
            <a:fld id="{B007B441-5312-499D-93C3-6E37886527FA}" type="slidenum">
              <a:rPr lang="it-IT">
                <a:solidFill>
                  <a:prstClr val="black">
                    <a:tint val="75000"/>
                  </a:prstClr>
                </a:solidFill>
                <a:latin typeface="Helvetica" panose="020B0604020202020204" pitchFamily="34" charset="0"/>
                <a:ea typeface="+mn-ea"/>
                <a:cs typeface="Helvetica" panose="020B0604020202020204" pitchFamily="34" charset="0"/>
              </a:rPr>
              <a:pPr defTabSz="912023">
                <a:defRPr/>
              </a:pPr>
              <a:t>18</a:t>
            </a:fld>
            <a:endParaRPr lang="it-IT">
              <a:solidFill>
                <a:prstClr val="black">
                  <a:tint val="75000"/>
                </a:prstClr>
              </a:solidFill>
              <a:latin typeface="Helvetica" panose="020B0604020202020204" pitchFamily="34" charset="0"/>
              <a:ea typeface="+mn-ea"/>
              <a:cs typeface="Helvetica" panose="020B0604020202020204" pitchFamily="34" charset="0"/>
            </a:endParaRPr>
          </a:p>
        </p:txBody>
      </p:sp>
      <p:sp>
        <p:nvSpPr>
          <p:cNvPr id="5" name="Rettangolo 4">
            <a:extLst>
              <a:ext uri="{FF2B5EF4-FFF2-40B4-BE49-F238E27FC236}">
                <a16:creationId xmlns:a16="http://schemas.microsoft.com/office/drawing/2014/main" id="{9ADFB56A-1BAD-46D0-89B7-4937388F2B0B}"/>
              </a:ext>
            </a:extLst>
          </p:cNvPr>
          <p:cNvSpPr/>
          <p:nvPr/>
        </p:nvSpPr>
        <p:spPr>
          <a:xfrm>
            <a:off x="300972" y="6436729"/>
            <a:ext cx="3840001" cy="26528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2023">
              <a:defRPr/>
            </a:pPr>
            <a:endParaRPr lang="it-IT" sz="1795">
              <a:solidFill>
                <a:prstClr val="white"/>
              </a:solidFill>
              <a:latin typeface="Calibri"/>
            </a:endParaRPr>
          </a:p>
        </p:txBody>
      </p:sp>
      <p:sp>
        <p:nvSpPr>
          <p:cNvPr id="10" name="Titolo 1">
            <a:extLst>
              <a:ext uri="{FF2B5EF4-FFF2-40B4-BE49-F238E27FC236}">
                <a16:creationId xmlns:a16="http://schemas.microsoft.com/office/drawing/2014/main" id="{118FDF71-5577-4B03-80D5-2899681F9F19}"/>
              </a:ext>
            </a:extLst>
          </p:cNvPr>
          <p:cNvSpPr txBox="1">
            <a:spLocks/>
          </p:cNvSpPr>
          <p:nvPr/>
        </p:nvSpPr>
        <p:spPr>
          <a:xfrm>
            <a:off x="1196333" y="188348"/>
            <a:ext cx="9576064" cy="502743"/>
          </a:xfrm>
          <a:prstGeom prst="rect">
            <a:avLst/>
          </a:prstGeom>
        </p:spPr>
        <p:txBody>
          <a:bodyPr vert="horz" lIns="91202" tIns="45601" rIns="91202" bIns="45601" rtlCol="0" anchor="ctr">
            <a:noAutofit/>
          </a:bodyPr>
          <a:lstStyle>
            <a:lvl1pPr algn="ctr" defTabSz="914400" rtl="0" eaLnBrk="1" latinLnBrk="0" hangingPunct="1">
              <a:spcBef>
                <a:spcPct val="0"/>
              </a:spcBef>
              <a:buNone/>
              <a:defRPr lang="it-IT" sz="2400" b="1" kern="1200" dirty="0">
                <a:solidFill>
                  <a:srgbClr val="002060"/>
                </a:solidFill>
                <a:latin typeface="+mj-lt"/>
                <a:ea typeface="+mj-ea"/>
                <a:cs typeface="Arial" pitchFamily="34" charset="0"/>
              </a:defRPr>
            </a:lvl1pPr>
          </a:lstStyle>
          <a:p>
            <a:pPr algn="l" defTabSz="912023" fontAlgn="auto">
              <a:spcAft>
                <a:spcPts val="0"/>
              </a:spcAft>
              <a:defRPr/>
            </a:pPr>
            <a:endParaRPr lang="en-GB" sz="2394" dirty="0">
              <a:latin typeface="Calibri"/>
            </a:endParaRPr>
          </a:p>
        </p:txBody>
      </p:sp>
      <p:sp>
        <p:nvSpPr>
          <p:cNvPr id="11" name="Titolo 1">
            <a:extLst>
              <a:ext uri="{FF2B5EF4-FFF2-40B4-BE49-F238E27FC236}">
                <a16:creationId xmlns:a16="http://schemas.microsoft.com/office/drawing/2014/main" id="{45C6F1C8-CB3E-4B20-87D4-E96FD9C1A270}"/>
              </a:ext>
            </a:extLst>
          </p:cNvPr>
          <p:cNvSpPr txBox="1">
            <a:spLocks/>
          </p:cNvSpPr>
          <p:nvPr/>
        </p:nvSpPr>
        <p:spPr>
          <a:xfrm>
            <a:off x="1348336" y="340351"/>
            <a:ext cx="9576064" cy="502743"/>
          </a:xfrm>
          <a:prstGeom prst="rect">
            <a:avLst/>
          </a:prstGeom>
        </p:spPr>
        <p:txBody>
          <a:bodyPr vert="horz" lIns="91202" tIns="45601" rIns="91202" bIns="45601" rtlCol="0" anchor="ctr">
            <a:noAutofit/>
          </a:bodyPr>
          <a:lstStyle>
            <a:lvl1pPr algn="ctr" defTabSz="914400" rtl="0" eaLnBrk="1" latinLnBrk="0" hangingPunct="1">
              <a:spcBef>
                <a:spcPct val="0"/>
              </a:spcBef>
              <a:buNone/>
              <a:defRPr lang="it-IT" sz="2400" b="1" kern="1200" dirty="0">
                <a:solidFill>
                  <a:srgbClr val="002060"/>
                </a:solidFill>
                <a:latin typeface="+mj-lt"/>
                <a:ea typeface="+mj-ea"/>
                <a:cs typeface="Arial" pitchFamily="34" charset="0"/>
              </a:defRPr>
            </a:lvl1pPr>
          </a:lstStyle>
          <a:p>
            <a:pPr algn="l" defTabSz="912023" fontAlgn="auto">
              <a:spcAft>
                <a:spcPts val="0"/>
              </a:spcAft>
              <a:defRPr/>
            </a:pPr>
            <a:endParaRPr lang="en-GB" sz="2394" dirty="0">
              <a:latin typeface="Calibri"/>
            </a:endParaRPr>
          </a:p>
        </p:txBody>
      </p:sp>
      <p:cxnSp>
        <p:nvCxnSpPr>
          <p:cNvPr id="39" name="Connettore 1 11">
            <a:extLst>
              <a:ext uri="{FF2B5EF4-FFF2-40B4-BE49-F238E27FC236}">
                <a16:creationId xmlns:a16="http://schemas.microsoft.com/office/drawing/2014/main" id="{4A3EE600-BA01-4FEE-884C-5B2531A3B0F0}"/>
              </a:ext>
            </a:extLst>
          </p:cNvPr>
          <p:cNvCxnSpPr/>
          <p:nvPr/>
        </p:nvCxnSpPr>
        <p:spPr>
          <a:xfrm>
            <a:off x="1770896" y="762911"/>
            <a:ext cx="8546637" cy="0"/>
          </a:xfrm>
          <a:prstGeom prst="line">
            <a:avLst/>
          </a:prstGeom>
          <a:ln>
            <a:solidFill>
              <a:srgbClr val="221F78"/>
            </a:solidFill>
          </a:ln>
        </p:spPr>
        <p:style>
          <a:lnRef idx="1">
            <a:schemeClr val="accent1"/>
          </a:lnRef>
          <a:fillRef idx="0">
            <a:schemeClr val="accent1"/>
          </a:fillRef>
          <a:effectRef idx="0">
            <a:schemeClr val="accent1"/>
          </a:effectRef>
          <a:fontRef idx="minor">
            <a:schemeClr val="tx1"/>
          </a:fontRef>
        </p:style>
      </p:cxnSp>
      <p:cxnSp>
        <p:nvCxnSpPr>
          <p:cNvPr id="40" name="Connettore 1 12">
            <a:extLst>
              <a:ext uri="{FF2B5EF4-FFF2-40B4-BE49-F238E27FC236}">
                <a16:creationId xmlns:a16="http://schemas.microsoft.com/office/drawing/2014/main" id="{6DFFF0F7-980E-4D91-A924-810569756E5A}"/>
              </a:ext>
            </a:extLst>
          </p:cNvPr>
          <p:cNvCxnSpPr/>
          <p:nvPr/>
        </p:nvCxnSpPr>
        <p:spPr>
          <a:xfrm>
            <a:off x="1842717" y="6364909"/>
            <a:ext cx="8546637" cy="0"/>
          </a:xfrm>
          <a:prstGeom prst="line">
            <a:avLst/>
          </a:prstGeom>
          <a:ln>
            <a:solidFill>
              <a:srgbClr val="221F78"/>
            </a:solidFill>
          </a:ln>
        </p:spPr>
        <p:style>
          <a:lnRef idx="1">
            <a:schemeClr val="accent1"/>
          </a:lnRef>
          <a:fillRef idx="0">
            <a:schemeClr val="accent1"/>
          </a:fillRef>
          <a:effectRef idx="0">
            <a:schemeClr val="accent1"/>
          </a:effectRef>
          <a:fontRef idx="minor">
            <a:schemeClr val="tx1"/>
          </a:fontRef>
        </p:style>
      </p:cxnSp>
      <p:sp>
        <p:nvSpPr>
          <p:cNvPr id="13" name="Titolo 1">
            <a:extLst>
              <a:ext uri="{FF2B5EF4-FFF2-40B4-BE49-F238E27FC236}">
                <a16:creationId xmlns:a16="http://schemas.microsoft.com/office/drawing/2014/main" id="{260A740F-E3C2-46CA-B7B1-5F0350C75D67}"/>
              </a:ext>
            </a:extLst>
          </p:cNvPr>
          <p:cNvSpPr txBox="1">
            <a:spLocks/>
          </p:cNvSpPr>
          <p:nvPr/>
        </p:nvSpPr>
        <p:spPr>
          <a:xfrm>
            <a:off x="1348335" y="197813"/>
            <a:ext cx="8906434" cy="501926"/>
          </a:xfrm>
          <a:prstGeom prst="rect">
            <a:avLst/>
          </a:prstGeom>
        </p:spPr>
        <p:txBody>
          <a:bodyPr vert="horz" lIns="91202" tIns="45601" rIns="91202" bIns="45601" rtlCol="0" anchor="ctr">
            <a:noAutofit/>
          </a:bodyPr>
          <a:lstStyle>
            <a:lvl1pPr algn="ctr" defTabSz="914400" rtl="0" eaLnBrk="1" latinLnBrk="0" hangingPunct="1">
              <a:spcBef>
                <a:spcPct val="0"/>
              </a:spcBef>
              <a:buNone/>
              <a:defRPr lang="it-IT" sz="2400" b="1" kern="1200" dirty="0">
                <a:solidFill>
                  <a:srgbClr val="002060"/>
                </a:solidFill>
                <a:latin typeface="+mj-lt"/>
                <a:ea typeface="+mj-ea"/>
                <a:cs typeface="Arial" pitchFamily="34" charset="0"/>
              </a:defRPr>
            </a:lvl1pPr>
          </a:lstStyle>
          <a:p>
            <a:pPr algn="l" defTabSz="912023" fontAlgn="auto">
              <a:spcAft>
                <a:spcPts val="0"/>
              </a:spcAft>
              <a:defRPr/>
            </a:pPr>
            <a:r>
              <a:rPr lang="en-US" sz="2394" dirty="0">
                <a:latin typeface="Helvetica" panose="020B0604020202020204" pitchFamily="34" charset="0"/>
                <a:cs typeface="Helvetica" panose="020B0604020202020204" pitchFamily="34" charset="0"/>
              </a:rPr>
              <a:t>TEASIMED – Launching pilot projects</a:t>
            </a:r>
          </a:p>
        </p:txBody>
      </p:sp>
      <p:grpSp>
        <p:nvGrpSpPr>
          <p:cNvPr id="19" name="Gruppo 18">
            <a:extLst>
              <a:ext uri="{FF2B5EF4-FFF2-40B4-BE49-F238E27FC236}">
                <a16:creationId xmlns:a16="http://schemas.microsoft.com/office/drawing/2014/main" id="{0E65A287-D9C6-4870-B9E2-AA2A172BA8E7}"/>
              </a:ext>
            </a:extLst>
          </p:cNvPr>
          <p:cNvGrpSpPr/>
          <p:nvPr/>
        </p:nvGrpSpPr>
        <p:grpSpPr>
          <a:xfrm>
            <a:off x="300970" y="1391016"/>
            <a:ext cx="5931158" cy="4777972"/>
            <a:chOff x="717063" y="1273842"/>
            <a:chExt cx="7675562" cy="5238458"/>
          </a:xfrm>
        </p:grpSpPr>
        <p:grpSp>
          <p:nvGrpSpPr>
            <p:cNvPr id="21" name="Group 1271">
              <a:extLst>
                <a:ext uri="{FF2B5EF4-FFF2-40B4-BE49-F238E27FC236}">
                  <a16:creationId xmlns:a16="http://schemas.microsoft.com/office/drawing/2014/main" id="{E8CD2287-DA3B-41F0-B1D2-68B55C99B730}"/>
                </a:ext>
              </a:extLst>
            </p:cNvPr>
            <p:cNvGrpSpPr/>
            <p:nvPr/>
          </p:nvGrpSpPr>
          <p:grpSpPr>
            <a:xfrm>
              <a:off x="4204815" y="2677506"/>
              <a:ext cx="674508" cy="570291"/>
              <a:chOff x="3598317" y="2032606"/>
              <a:chExt cx="674508" cy="570291"/>
            </a:xfrm>
            <a:solidFill>
              <a:schemeClr val="accent5">
                <a:lumMod val="60000"/>
                <a:lumOff val="40000"/>
              </a:schemeClr>
            </a:solidFill>
          </p:grpSpPr>
          <p:sp>
            <p:nvSpPr>
              <p:cNvPr id="172" name="Freeform 44">
                <a:extLst>
                  <a:ext uri="{FF2B5EF4-FFF2-40B4-BE49-F238E27FC236}">
                    <a16:creationId xmlns:a16="http://schemas.microsoft.com/office/drawing/2014/main" id="{E2037BBB-325E-47DD-8689-29352140274C}"/>
                  </a:ext>
                </a:extLst>
              </p:cNvPr>
              <p:cNvSpPr>
                <a:spLocks/>
              </p:cNvSpPr>
              <p:nvPr/>
            </p:nvSpPr>
            <p:spPr bwMode="auto">
              <a:xfrm>
                <a:off x="3987454" y="2514954"/>
                <a:ext cx="150939" cy="87943"/>
              </a:xfrm>
              <a:custGeom>
                <a:avLst/>
                <a:gdLst>
                  <a:gd name="T0" fmla="*/ 25 w 64"/>
                  <a:gd name="T1" fmla="*/ 10 h 33"/>
                  <a:gd name="T2" fmla="*/ 64 w 64"/>
                  <a:gd name="T3" fmla="*/ 33 h 33"/>
                  <a:gd name="T4" fmla="*/ 37 w 64"/>
                  <a:gd name="T5" fmla="*/ 18 h 33"/>
                  <a:gd name="T6" fmla="*/ 19 w 64"/>
                  <a:gd name="T7" fmla="*/ 12 h 33"/>
                  <a:gd name="T8" fmla="*/ 0 w 64"/>
                  <a:gd name="T9" fmla="*/ 6 h 33"/>
                  <a:gd name="T10" fmla="*/ 29 w 64"/>
                  <a:gd name="T11" fmla="*/ 13 h 33"/>
                  <a:gd name="T12" fmla="*/ 25 w 64"/>
                  <a:gd name="T13" fmla="*/ 10 h 33"/>
                </a:gdLst>
                <a:ahLst/>
                <a:cxnLst>
                  <a:cxn ang="0">
                    <a:pos x="T0" y="T1"/>
                  </a:cxn>
                  <a:cxn ang="0">
                    <a:pos x="T2" y="T3"/>
                  </a:cxn>
                  <a:cxn ang="0">
                    <a:pos x="T4" y="T5"/>
                  </a:cxn>
                  <a:cxn ang="0">
                    <a:pos x="T6" y="T7"/>
                  </a:cxn>
                  <a:cxn ang="0">
                    <a:pos x="T8" y="T9"/>
                  </a:cxn>
                  <a:cxn ang="0">
                    <a:pos x="T10" y="T11"/>
                  </a:cxn>
                  <a:cxn ang="0">
                    <a:pos x="T12" y="T13"/>
                  </a:cxn>
                </a:cxnLst>
                <a:rect l="0" t="0" r="r" b="b"/>
                <a:pathLst>
                  <a:path w="64" h="33">
                    <a:moveTo>
                      <a:pt x="25" y="10"/>
                    </a:moveTo>
                    <a:cubicBezTo>
                      <a:pt x="33" y="6"/>
                      <a:pt x="63" y="25"/>
                      <a:pt x="64" y="33"/>
                    </a:cubicBezTo>
                    <a:cubicBezTo>
                      <a:pt x="56" y="32"/>
                      <a:pt x="43" y="22"/>
                      <a:pt x="37" y="18"/>
                    </a:cubicBezTo>
                    <a:cubicBezTo>
                      <a:pt x="32" y="13"/>
                      <a:pt x="25" y="14"/>
                      <a:pt x="19" y="12"/>
                    </a:cubicBezTo>
                    <a:cubicBezTo>
                      <a:pt x="13" y="10"/>
                      <a:pt x="7" y="5"/>
                      <a:pt x="0" y="6"/>
                    </a:cubicBezTo>
                    <a:cubicBezTo>
                      <a:pt x="8" y="0"/>
                      <a:pt x="23" y="9"/>
                      <a:pt x="29" y="13"/>
                    </a:cubicBezTo>
                    <a:cubicBezTo>
                      <a:pt x="28" y="12"/>
                      <a:pt x="27" y="12"/>
                      <a:pt x="25" y="10"/>
                    </a:cubicBezTo>
                  </a:path>
                </a:pathLst>
              </a:custGeom>
              <a:grpFill/>
              <a:ln w="6350" cap="flat">
                <a:solidFill>
                  <a:schemeClr val="bg1"/>
                </a:solidFill>
                <a:prstDash val="solid"/>
                <a:miter lim="800000"/>
                <a:headEnd/>
                <a:tailEnd/>
              </a:ln>
            </p:spPr>
            <p:txBody>
              <a:bodyPr vert="horz" wrap="square" lIns="91202" tIns="45601" rIns="91202" bIns="45601" numCol="1" anchor="t" anchorCtr="0" compatLnSpc="1">
                <a:prstTxWarp prst="textNoShape">
                  <a:avLst/>
                </a:prstTxWarp>
              </a:bodyPr>
              <a:lstStyle/>
              <a:p>
                <a:pPr defTabSz="912023"/>
                <a:endParaRPr lang="en-US" sz="1795">
                  <a:solidFill>
                    <a:prstClr val="black"/>
                  </a:solidFill>
                  <a:latin typeface="Calibri" pitchFamily="34" charset="0"/>
                  <a:ea typeface="+mn-ea"/>
                  <a:cs typeface="Arial" charset="0"/>
                </a:endParaRPr>
              </a:p>
            </p:txBody>
          </p:sp>
          <p:sp>
            <p:nvSpPr>
              <p:cNvPr id="173" name="Freeform 69">
                <a:extLst>
                  <a:ext uri="{FF2B5EF4-FFF2-40B4-BE49-F238E27FC236}">
                    <a16:creationId xmlns:a16="http://schemas.microsoft.com/office/drawing/2014/main" id="{A39A36D6-5488-4B41-AF5C-E8924FA202FB}"/>
                  </a:ext>
                </a:extLst>
              </p:cNvPr>
              <p:cNvSpPr>
                <a:spLocks/>
              </p:cNvSpPr>
              <p:nvPr/>
            </p:nvSpPr>
            <p:spPr bwMode="auto">
              <a:xfrm>
                <a:off x="3914344" y="2474979"/>
                <a:ext cx="47168" cy="18655"/>
              </a:xfrm>
              <a:custGeom>
                <a:avLst/>
                <a:gdLst>
                  <a:gd name="T0" fmla="*/ 31 w 52"/>
                  <a:gd name="T1" fmla="*/ 18 h 18"/>
                  <a:gd name="T2" fmla="*/ 0 w 52"/>
                  <a:gd name="T3" fmla="*/ 0 h 18"/>
                  <a:gd name="T4" fmla="*/ 52 w 52"/>
                  <a:gd name="T5" fmla="*/ 7 h 18"/>
                  <a:gd name="T6" fmla="*/ 31 w 52"/>
                  <a:gd name="T7" fmla="*/ 18 h 18"/>
                </a:gdLst>
                <a:ahLst/>
                <a:cxnLst>
                  <a:cxn ang="0">
                    <a:pos x="T0" y="T1"/>
                  </a:cxn>
                  <a:cxn ang="0">
                    <a:pos x="T2" y="T3"/>
                  </a:cxn>
                  <a:cxn ang="0">
                    <a:pos x="T4" y="T5"/>
                  </a:cxn>
                  <a:cxn ang="0">
                    <a:pos x="T6" y="T7"/>
                  </a:cxn>
                </a:cxnLst>
                <a:rect l="0" t="0" r="r" b="b"/>
                <a:pathLst>
                  <a:path w="52" h="18">
                    <a:moveTo>
                      <a:pt x="31" y="18"/>
                    </a:moveTo>
                    <a:cubicBezTo>
                      <a:pt x="18" y="18"/>
                      <a:pt x="2" y="15"/>
                      <a:pt x="0" y="0"/>
                    </a:cubicBezTo>
                    <a:cubicBezTo>
                      <a:pt x="18" y="0"/>
                      <a:pt x="35" y="2"/>
                      <a:pt x="52" y="7"/>
                    </a:cubicBezTo>
                    <a:cubicBezTo>
                      <a:pt x="46" y="13"/>
                      <a:pt x="40" y="17"/>
                      <a:pt x="31" y="18"/>
                    </a:cubicBezTo>
                  </a:path>
                </a:pathLst>
              </a:custGeom>
              <a:grpFill/>
              <a:ln w="6350">
                <a:solidFill>
                  <a:schemeClr val="bg1"/>
                </a:solidFill>
                <a:prstDash val="solid"/>
                <a:round/>
                <a:headEnd/>
                <a:tailEnd/>
              </a:ln>
            </p:spPr>
            <p:txBody>
              <a:bodyPr vert="horz" wrap="square" lIns="91202" tIns="45601" rIns="91202" bIns="45601" numCol="1" anchor="t" anchorCtr="0" compatLnSpc="1">
                <a:prstTxWarp prst="textNoShape">
                  <a:avLst/>
                </a:prstTxWarp>
              </a:bodyPr>
              <a:lstStyle/>
              <a:p>
                <a:pPr defTabSz="912023"/>
                <a:endParaRPr lang="en-US" sz="1795">
                  <a:solidFill>
                    <a:prstClr val="black"/>
                  </a:solidFill>
                  <a:latin typeface="Calibri" pitchFamily="34" charset="0"/>
                  <a:ea typeface="+mn-ea"/>
                  <a:cs typeface="Arial" charset="0"/>
                </a:endParaRPr>
              </a:p>
            </p:txBody>
          </p:sp>
          <p:grpSp>
            <p:nvGrpSpPr>
              <p:cNvPr id="174" name="Group 1270">
                <a:extLst>
                  <a:ext uri="{FF2B5EF4-FFF2-40B4-BE49-F238E27FC236}">
                    <a16:creationId xmlns:a16="http://schemas.microsoft.com/office/drawing/2014/main" id="{A559E9FA-9BA1-4DA0-8996-149DD8DFB3B3}"/>
                  </a:ext>
                </a:extLst>
              </p:cNvPr>
              <p:cNvGrpSpPr/>
              <p:nvPr/>
            </p:nvGrpSpPr>
            <p:grpSpPr>
              <a:xfrm>
                <a:off x="3598317" y="2032606"/>
                <a:ext cx="674508" cy="570291"/>
                <a:chOff x="3598317" y="2032606"/>
                <a:chExt cx="674508" cy="570291"/>
              </a:xfrm>
              <a:grpFill/>
            </p:grpSpPr>
            <p:sp>
              <p:nvSpPr>
                <p:cNvPr id="175" name="Freeform 41">
                  <a:extLst>
                    <a:ext uri="{FF2B5EF4-FFF2-40B4-BE49-F238E27FC236}">
                      <a16:creationId xmlns:a16="http://schemas.microsoft.com/office/drawing/2014/main" id="{E1B6D9E6-8824-4055-8CB7-C5E06516E153}"/>
                    </a:ext>
                  </a:extLst>
                </p:cNvPr>
                <p:cNvSpPr>
                  <a:spLocks/>
                </p:cNvSpPr>
                <p:nvPr/>
              </p:nvSpPr>
              <p:spPr bwMode="auto">
                <a:xfrm>
                  <a:off x="3598317" y="2032606"/>
                  <a:ext cx="646206" cy="514327"/>
                </a:xfrm>
                <a:custGeom>
                  <a:avLst/>
                  <a:gdLst>
                    <a:gd name="T0" fmla="*/ 12 w 731"/>
                    <a:gd name="T1" fmla="*/ 158 h 516"/>
                    <a:gd name="T2" fmla="*/ 38 w 731"/>
                    <a:gd name="T3" fmla="*/ 163 h 516"/>
                    <a:gd name="T4" fmla="*/ 66 w 731"/>
                    <a:gd name="T5" fmla="*/ 153 h 516"/>
                    <a:gd name="T6" fmla="*/ 132 w 731"/>
                    <a:gd name="T7" fmla="*/ 132 h 516"/>
                    <a:gd name="T8" fmla="*/ 200 w 731"/>
                    <a:gd name="T9" fmla="*/ 158 h 516"/>
                    <a:gd name="T10" fmla="*/ 232 w 731"/>
                    <a:gd name="T11" fmla="*/ 135 h 516"/>
                    <a:gd name="T12" fmla="*/ 214 w 731"/>
                    <a:gd name="T13" fmla="*/ 127 h 516"/>
                    <a:gd name="T14" fmla="*/ 270 w 731"/>
                    <a:gd name="T15" fmla="*/ 107 h 516"/>
                    <a:gd name="T16" fmla="*/ 261 w 731"/>
                    <a:gd name="T17" fmla="*/ 66 h 516"/>
                    <a:gd name="T18" fmla="*/ 302 w 731"/>
                    <a:gd name="T19" fmla="*/ 48 h 516"/>
                    <a:gd name="T20" fmla="*/ 327 w 731"/>
                    <a:gd name="T21" fmla="*/ 32 h 516"/>
                    <a:gd name="T22" fmla="*/ 344 w 731"/>
                    <a:gd name="T23" fmla="*/ 36 h 516"/>
                    <a:gd name="T24" fmla="*/ 408 w 731"/>
                    <a:gd name="T25" fmla="*/ 37 h 516"/>
                    <a:gd name="T26" fmla="*/ 447 w 731"/>
                    <a:gd name="T27" fmla="*/ 69 h 516"/>
                    <a:gd name="T28" fmla="*/ 501 w 731"/>
                    <a:gd name="T29" fmla="*/ 96 h 516"/>
                    <a:gd name="T30" fmla="*/ 553 w 731"/>
                    <a:gd name="T31" fmla="*/ 116 h 516"/>
                    <a:gd name="T32" fmla="*/ 634 w 731"/>
                    <a:gd name="T33" fmla="*/ 104 h 516"/>
                    <a:gd name="T34" fmla="*/ 665 w 731"/>
                    <a:gd name="T35" fmla="*/ 119 h 516"/>
                    <a:gd name="T36" fmla="*/ 684 w 731"/>
                    <a:gd name="T37" fmla="*/ 151 h 516"/>
                    <a:gd name="T38" fmla="*/ 724 w 731"/>
                    <a:gd name="T39" fmla="*/ 198 h 516"/>
                    <a:gd name="T40" fmla="*/ 681 w 731"/>
                    <a:gd name="T41" fmla="*/ 205 h 516"/>
                    <a:gd name="T42" fmla="*/ 651 w 731"/>
                    <a:gd name="T43" fmla="*/ 238 h 516"/>
                    <a:gd name="T44" fmla="*/ 647 w 731"/>
                    <a:gd name="T45" fmla="*/ 223 h 516"/>
                    <a:gd name="T46" fmla="*/ 624 w 731"/>
                    <a:gd name="T47" fmla="*/ 215 h 516"/>
                    <a:gd name="T48" fmla="*/ 576 w 731"/>
                    <a:gd name="T49" fmla="*/ 210 h 516"/>
                    <a:gd name="T50" fmla="*/ 538 w 731"/>
                    <a:gd name="T51" fmla="*/ 211 h 516"/>
                    <a:gd name="T52" fmla="*/ 505 w 731"/>
                    <a:gd name="T53" fmla="*/ 207 h 516"/>
                    <a:gd name="T54" fmla="*/ 459 w 731"/>
                    <a:gd name="T55" fmla="*/ 201 h 516"/>
                    <a:gd name="T56" fmla="*/ 420 w 731"/>
                    <a:gd name="T57" fmla="*/ 189 h 516"/>
                    <a:gd name="T58" fmla="*/ 394 w 731"/>
                    <a:gd name="T59" fmla="*/ 194 h 516"/>
                    <a:gd name="T60" fmla="*/ 364 w 731"/>
                    <a:gd name="T61" fmla="*/ 203 h 516"/>
                    <a:gd name="T62" fmla="*/ 303 w 731"/>
                    <a:gd name="T63" fmla="*/ 195 h 516"/>
                    <a:gd name="T64" fmla="*/ 278 w 731"/>
                    <a:gd name="T65" fmla="*/ 243 h 516"/>
                    <a:gd name="T66" fmla="*/ 292 w 731"/>
                    <a:gd name="T67" fmla="*/ 260 h 516"/>
                    <a:gd name="T68" fmla="*/ 321 w 731"/>
                    <a:gd name="T69" fmla="*/ 306 h 516"/>
                    <a:gd name="T70" fmla="*/ 352 w 731"/>
                    <a:gd name="T71" fmla="*/ 348 h 516"/>
                    <a:gd name="T72" fmla="*/ 423 w 731"/>
                    <a:gd name="T73" fmla="*/ 423 h 516"/>
                    <a:gd name="T74" fmla="*/ 492 w 731"/>
                    <a:gd name="T75" fmla="*/ 478 h 516"/>
                    <a:gd name="T76" fmla="*/ 479 w 731"/>
                    <a:gd name="T77" fmla="*/ 489 h 516"/>
                    <a:gd name="T78" fmla="*/ 325 w 731"/>
                    <a:gd name="T79" fmla="*/ 426 h 516"/>
                    <a:gd name="T80" fmla="*/ 298 w 731"/>
                    <a:gd name="T81" fmla="*/ 416 h 516"/>
                    <a:gd name="T82" fmla="*/ 275 w 731"/>
                    <a:gd name="T83" fmla="*/ 392 h 516"/>
                    <a:gd name="T84" fmla="*/ 198 w 731"/>
                    <a:gd name="T85" fmla="*/ 322 h 516"/>
                    <a:gd name="T86" fmla="*/ 249 w 731"/>
                    <a:gd name="T87" fmla="*/ 325 h 516"/>
                    <a:gd name="T88" fmla="*/ 183 w 731"/>
                    <a:gd name="T89" fmla="*/ 276 h 516"/>
                    <a:gd name="T90" fmla="*/ 167 w 731"/>
                    <a:gd name="T91" fmla="*/ 215 h 516"/>
                    <a:gd name="T92" fmla="*/ 110 w 731"/>
                    <a:gd name="T93" fmla="*/ 178 h 516"/>
                    <a:gd name="T94" fmla="*/ 83 w 731"/>
                    <a:gd name="T95" fmla="*/ 223 h 516"/>
                    <a:gd name="T96" fmla="*/ 69 w 731"/>
                    <a:gd name="T97" fmla="*/ 218 h 516"/>
                    <a:gd name="T98" fmla="*/ 51 w 731"/>
                    <a:gd name="T99" fmla="*/ 255 h 516"/>
                    <a:gd name="T100" fmla="*/ 28 w 731"/>
                    <a:gd name="T101" fmla="*/ 205 h 516"/>
                    <a:gd name="T102" fmla="*/ 0 w 731"/>
                    <a:gd name="T103" fmla="*/ 157 h 516"/>
                    <a:gd name="T104" fmla="*/ 12 w 731"/>
                    <a:gd name="T105" fmla="*/ 158 h 5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731" h="516">
                      <a:moveTo>
                        <a:pt x="12" y="158"/>
                      </a:moveTo>
                      <a:cubicBezTo>
                        <a:pt x="21" y="160"/>
                        <a:pt x="29" y="162"/>
                        <a:pt x="38" y="163"/>
                      </a:cubicBezTo>
                      <a:cubicBezTo>
                        <a:pt x="50" y="165"/>
                        <a:pt x="60" y="152"/>
                        <a:pt x="66" y="153"/>
                      </a:cubicBezTo>
                      <a:cubicBezTo>
                        <a:pt x="92" y="157"/>
                        <a:pt x="119" y="161"/>
                        <a:pt x="132" y="132"/>
                      </a:cubicBezTo>
                      <a:cubicBezTo>
                        <a:pt x="155" y="153"/>
                        <a:pt x="174" y="146"/>
                        <a:pt x="200" y="158"/>
                      </a:cubicBezTo>
                      <a:cubicBezTo>
                        <a:pt x="233" y="173"/>
                        <a:pt x="214" y="138"/>
                        <a:pt x="232" y="135"/>
                      </a:cubicBezTo>
                      <a:cubicBezTo>
                        <a:pt x="225" y="133"/>
                        <a:pt x="220" y="128"/>
                        <a:pt x="214" y="127"/>
                      </a:cubicBezTo>
                      <a:cubicBezTo>
                        <a:pt x="229" y="115"/>
                        <a:pt x="251" y="109"/>
                        <a:pt x="270" y="107"/>
                      </a:cubicBezTo>
                      <a:cubicBezTo>
                        <a:pt x="269" y="104"/>
                        <a:pt x="261" y="67"/>
                        <a:pt x="261" y="66"/>
                      </a:cubicBezTo>
                      <a:cubicBezTo>
                        <a:pt x="265" y="57"/>
                        <a:pt x="293" y="50"/>
                        <a:pt x="302" y="48"/>
                      </a:cubicBezTo>
                      <a:cubicBezTo>
                        <a:pt x="317" y="45"/>
                        <a:pt x="315" y="39"/>
                        <a:pt x="327" y="32"/>
                      </a:cubicBezTo>
                      <a:cubicBezTo>
                        <a:pt x="327" y="32"/>
                        <a:pt x="341" y="36"/>
                        <a:pt x="344" y="36"/>
                      </a:cubicBezTo>
                      <a:cubicBezTo>
                        <a:pt x="311" y="0"/>
                        <a:pt x="402" y="34"/>
                        <a:pt x="408" y="37"/>
                      </a:cubicBezTo>
                      <a:cubicBezTo>
                        <a:pt x="418" y="41"/>
                        <a:pt x="440" y="61"/>
                        <a:pt x="447" y="69"/>
                      </a:cubicBezTo>
                      <a:cubicBezTo>
                        <a:pt x="466" y="88"/>
                        <a:pt x="476" y="87"/>
                        <a:pt x="501" y="96"/>
                      </a:cubicBezTo>
                      <a:cubicBezTo>
                        <a:pt x="520" y="102"/>
                        <a:pt x="527" y="114"/>
                        <a:pt x="553" y="116"/>
                      </a:cubicBezTo>
                      <a:cubicBezTo>
                        <a:pt x="583" y="119"/>
                        <a:pt x="609" y="125"/>
                        <a:pt x="634" y="104"/>
                      </a:cubicBezTo>
                      <a:cubicBezTo>
                        <a:pt x="646" y="95"/>
                        <a:pt x="661" y="108"/>
                        <a:pt x="665" y="119"/>
                      </a:cubicBezTo>
                      <a:cubicBezTo>
                        <a:pt x="670" y="134"/>
                        <a:pt x="657" y="150"/>
                        <a:pt x="684" y="151"/>
                      </a:cubicBezTo>
                      <a:cubicBezTo>
                        <a:pt x="642" y="176"/>
                        <a:pt x="731" y="191"/>
                        <a:pt x="724" y="198"/>
                      </a:cubicBezTo>
                      <a:cubicBezTo>
                        <a:pt x="720" y="203"/>
                        <a:pt x="689" y="202"/>
                        <a:pt x="681" y="205"/>
                      </a:cubicBezTo>
                      <a:cubicBezTo>
                        <a:pt x="693" y="224"/>
                        <a:pt x="677" y="256"/>
                        <a:pt x="651" y="238"/>
                      </a:cubicBezTo>
                      <a:cubicBezTo>
                        <a:pt x="646" y="234"/>
                        <a:pt x="644" y="229"/>
                        <a:pt x="647" y="223"/>
                      </a:cubicBezTo>
                      <a:cubicBezTo>
                        <a:pt x="639" y="220"/>
                        <a:pt x="632" y="218"/>
                        <a:pt x="624" y="215"/>
                      </a:cubicBezTo>
                      <a:cubicBezTo>
                        <a:pt x="607" y="209"/>
                        <a:pt x="594" y="209"/>
                        <a:pt x="576" y="210"/>
                      </a:cubicBezTo>
                      <a:cubicBezTo>
                        <a:pt x="558" y="211"/>
                        <a:pt x="557" y="202"/>
                        <a:pt x="538" y="211"/>
                      </a:cubicBezTo>
                      <a:cubicBezTo>
                        <a:pt x="525" y="218"/>
                        <a:pt x="517" y="210"/>
                        <a:pt x="505" y="207"/>
                      </a:cubicBezTo>
                      <a:cubicBezTo>
                        <a:pt x="490" y="204"/>
                        <a:pt x="474" y="205"/>
                        <a:pt x="459" y="201"/>
                      </a:cubicBezTo>
                      <a:cubicBezTo>
                        <a:pt x="446" y="198"/>
                        <a:pt x="434" y="190"/>
                        <a:pt x="420" y="189"/>
                      </a:cubicBezTo>
                      <a:cubicBezTo>
                        <a:pt x="400" y="189"/>
                        <a:pt x="427" y="199"/>
                        <a:pt x="394" y="194"/>
                      </a:cubicBezTo>
                      <a:cubicBezTo>
                        <a:pt x="370" y="190"/>
                        <a:pt x="377" y="193"/>
                        <a:pt x="364" y="203"/>
                      </a:cubicBezTo>
                      <a:cubicBezTo>
                        <a:pt x="332" y="226"/>
                        <a:pt x="332" y="215"/>
                        <a:pt x="303" y="195"/>
                      </a:cubicBezTo>
                      <a:cubicBezTo>
                        <a:pt x="262" y="167"/>
                        <a:pt x="261" y="228"/>
                        <a:pt x="278" y="243"/>
                      </a:cubicBezTo>
                      <a:cubicBezTo>
                        <a:pt x="286" y="250"/>
                        <a:pt x="279" y="257"/>
                        <a:pt x="292" y="260"/>
                      </a:cubicBezTo>
                      <a:cubicBezTo>
                        <a:pt x="307" y="262"/>
                        <a:pt x="321" y="294"/>
                        <a:pt x="321" y="306"/>
                      </a:cubicBezTo>
                      <a:cubicBezTo>
                        <a:pt x="322" y="325"/>
                        <a:pt x="316" y="338"/>
                        <a:pt x="352" y="348"/>
                      </a:cubicBezTo>
                      <a:cubicBezTo>
                        <a:pt x="389" y="358"/>
                        <a:pt x="393" y="402"/>
                        <a:pt x="423" y="423"/>
                      </a:cubicBezTo>
                      <a:cubicBezTo>
                        <a:pt x="447" y="440"/>
                        <a:pt x="466" y="466"/>
                        <a:pt x="492" y="478"/>
                      </a:cubicBezTo>
                      <a:cubicBezTo>
                        <a:pt x="520" y="491"/>
                        <a:pt x="507" y="516"/>
                        <a:pt x="479" y="489"/>
                      </a:cubicBezTo>
                      <a:cubicBezTo>
                        <a:pt x="447" y="458"/>
                        <a:pt x="375" y="409"/>
                        <a:pt x="325" y="426"/>
                      </a:cubicBezTo>
                      <a:cubicBezTo>
                        <a:pt x="312" y="430"/>
                        <a:pt x="306" y="426"/>
                        <a:pt x="298" y="416"/>
                      </a:cubicBezTo>
                      <a:cubicBezTo>
                        <a:pt x="288" y="404"/>
                        <a:pt x="294" y="400"/>
                        <a:pt x="275" y="392"/>
                      </a:cubicBezTo>
                      <a:cubicBezTo>
                        <a:pt x="247" y="379"/>
                        <a:pt x="209" y="350"/>
                        <a:pt x="198" y="322"/>
                      </a:cubicBezTo>
                      <a:cubicBezTo>
                        <a:pt x="216" y="320"/>
                        <a:pt x="232" y="322"/>
                        <a:pt x="249" y="325"/>
                      </a:cubicBezTo>
                      <a:cubicBezTo>
                        <a:pt x="227" y="310"/>
                        <a:pt x="199" y="298"/>
                        <a:pt x="183" y="276"/>
                      </a:cubicBezTo>
                      <a:cubicBezTo>
                        <a:pt x="170" y="257"/>
                        <a:pt x="180" y="233"/>
                        <a:pt x="167" y="215"/>
                      </a:cubicBezTo>
                      <a:cubicBezTo>
                        <a:pt x="156" y="198"/>
                        <a:pt x="131" y="183"/>
                        <a:pt x="110" y="178"/>
                      </a:cubicBezTo>
                      <a:cubicBezTo>
                        <a:pt x="95" y="174"/>
                        <a:pt x="80" y="213"/>
                        <a:pt x="83" y="223"/>
                      </a:cubicBezTo>
                      <a:cubicBezTo>
                        <a:pt x="76" y="221"/>
                        <a:pt x="74" y="223"/>
                        <a:pt x="69" y="218"/>
                      </a:cubicBezTo>
                      <a:cubicBezTo>
                        <a:pt x="66" y="231"/>
                        <a:pt x="63" y="245"/>
                        <a:pt x="51" y="255"/>
                      </a:cubicBezTo>
                      <a:cubicBezTo>
                        <a:pt x="42" y="248"/>
                        <a:pt x="13" y="215"/>
                        <a:pt x="28" y="205"/>
                      </a:cubicBezTo>
                      <a:cubicBezTo>
                        <a:pt x="11" y="208"/>
                        <a:pt x="4" y="168"/>
                        <a:pt x="0" y="157"/>
                      </a:cubicBezTo>
                      <a:cubicBezTo>
                        <a:pt x="4" y="157"/>
                        <a:pt x="8" y="157"/>
                        <a:pt x="12" y="158"/>
                      </a:cubicBezTo>
                    </a:path>
                  </a:pathLst>
                </a:custGeom>
                <a:grpFill/>
                <a:ln w="6350">
                  <a:solidFill>
                    <a:schemeClr val="bg1"/>
                  </a:solidFill>
                  <a:prstDash val="solid"/>
                  <a:round/>
                  <a:headEnd/>
                  <a:tailEnd/>
                </a:ln>
              </p:spPr>
              <p:txBody>
                <a:bodyPr vert="horz" wrap="square" lIns="91202" tIns="45601" rIns="91202" bIns="45601" numCol="1" anchor="t" anchorCtr="0" compatLnSpc="1">
                  <a:prstTxWarp prst="textNoShape">
                    <a:avLst/>
                  </a:prstTxWarp>
                </a:bodyPr>
                <a:lstStyle/>
                <a:p>
                  <a:pPr defTabSz="912023"/>
                  <a:endParaRPr lang="en-US" sz="1795">
                    <a:solidFill>
                      <a:prstClr val="black"/>
                    </a:solidFill>
                    <a:latin typeface="Calibri" pitchFamily="34" charset="0"/>
                    <a:ea typeface="+mn-ea"/>
                    <a:cs typeface="Arial" charset="0"/>
                  </a:endParaRPr>
                </a:p>
              </p:txBody>
            </p:sp>
            <p:sp>
              <p:nvSpPr>
                <p:cNvPr id="176" name="Freeform 43">
                  <a:extLst>
                    <a:ext uri="{FF2B5EF4-FFF2-40B4-BE49-F238E27FC236}">
                      <a16:creationId xmlns:a16="http://schemas.microsoft.com/office/drawing/2014/main" id="{39DB9F1D-20FD-4197-B43B-176D18C9DED9}"/>
                    </a:ext>
                  </a:extLst>
                </p:cNvPr>
                <p:cNvSpPr>
                  <a:spLocks/>
                </p:cNvSpPr>
                <p:nvPr/>
              </p:nvSpPr>
              <p:spPr bwMode="auto">
                <a:xfrm>
                  <a:off x="3987454" y="2514954"/>
                  <a:ext cx="150939" cy="87943"/>
                </a:xfrm>
                <a:custGeom>
                  <a:avLst/>
                  <a:gdLst>
                    <a:gd name="T0" fmla="*/ 68 w 170"/>
                    <a:gd name="T1" fmla="*/ 27 h 86"/>
                    <a:gd name="T2" fmla="*/ 170 w 170"/>
                    <a:gd name="T3" fmla="*/ 86 h 86"/>
                    <a:gd name="T4" fmla="*/ 100 w 170"/>
                    <a:gd name="T5" fmla="*/ 46 h 86"/>
                    <a:gd name="T6" fmla="*/ 52 w 170"/>
                    <a:gd name="T7" fmla="*/ 32 h 86"/>
                    <a:gd name="T8" fmla="*/ 0 w 170"/>
                    <a:gd name="T9" fmla="*/ 15 h 86"/>
                    <a:gd name="T10" fmla="*/ 77 w 170"/>
                    <a:gd name="T11" fmla="*/ 34 h 86"/>
                    <a:gd name="T12" fmla="*/ 68 w 170"/>
                    <a:gd name="T13" fmla="*/ 27 h 86"/>
                  </a:gdLst>
                  <a:ahLst/>
                  <a:cxnLst>
                    <a:cxn ang="0">
                      <a:pos x="T0" y="T1"/>
                    </a:cxn>
                    <a:cxn ang="0">
                      <a:pos x="T2" y="T3"/>
                    </a:cxn>
                    <a:cxn ang="0">
                      <a:pos x="T4" y="T5"/>
                    </a:cxn>
                    <a:cxn ang="0">
                      <a:pos x="T6" y="T7"/>
                    </a:cxn>
                    <a:cxn ang="0">
                      <a:pos x="T8" y="T9"/>
                    </a:cxn>
                    <a:cxn ang="0">
                      <a:pos x="T10" y="T11"/>
                    </a:cxn>
                    <a:cxn ang="0">
                      <a:pos x="T12" y="T13"/>
                    </a:cxn>
                  </a:cxnLst>
                  <a:rect l="0" t="0" r="r" b="b"/>
                  <a:pathLst>
                    <a:path w="170" h="86">
                      <a:moveTo>
                        <a:pt x="68" y="27"/>
                      </a:moveTo>
                      <a:cubicBezTo>
                        <a:pt x="87" y="14"/>
                        <a:pt x="169" y="67"/>
                        <a:pt x="170" y="86"/>
                      </a:cubicBezTo>
                      <a:cubicBezTo>
                        <a:pt x="150" y="84"/>
                        <a:pt x="115" y="57"/>
                        <a:pt x="100" y="46"/>
                      </a:cubicBezTo>
                      <a:cubicBezTo>
                        <a:pt x="86" y="35"/>
                        <a:pt x="68" y="37"/>
                        <a:pt x="52" y="32"/>
                      </a:cubicBezTo>
                      <a:cubicBezTo>
                        <a:pt x="34" y="27"/>
                        <a:pt x="20" y="12"/>
                        <a:pt x="0" y="15"/>
                      </a:cubicBezTo>
                      <a:cubicBezTo>
                        <a:pt x="21" y="0"/>
                        <a:pt x="61" y="23"/>
                        <a:pt x="77" y="34"/>
                      </a:cubicBezTo>
                      <a:cubicBezTo>
                        <a:pt x="74" y="32"/>
                        <a:pt x="71" y="30"/>
                        <a:pt x="68" y="27"/>
                      </a:cubicBezTo>
                    </a:path>
                  </a:pathLst>
                </a:custGeom>
                <a:grpFill/>
                <a:ln w="6350">
                  <a:solidFill>
                    <a:schemeClr val="bg1"/>
                  </a:solidFill>
                  <a:prstDash val="solid"/>
                  <a:round/>
                  <a:headEnd/>
                  <a:tailEnd/>
                </a:ln>
              </p:spPr>
              <p:txBody>
                <a:bodyPr vert="horz" wrap="square" lIns="91202" tIns="45601" rIns="91202" bIns="45601" numCol="1" anchor="t" anchorCtr="0" compatLnSpc="1">
                  <a:prstTxWarp prst="textNoShape">
                    <a:avLst/>
                  </a:prstTxWarp>
                </a:bodyPr>
                <a:lstStyle/>
                <a:p>
                  <a:pPr defTabSz="912023"/>
                  <a:endParaRPr lang="en-US" sz="1795">
                    <a:solidFill>
                      <a:prstClr val="black"/>
                    </a:solidFill>
                    <a:latin typeface="Calibri" pitchFamily="34" charset="0"/>
                    <a:ea typeface="+mn-ea"/>
                    <a:cs typeface="Arial" charset="0"/>
                  </a:endParaRPr>
                </a:p>
              </p:txBody>
            </p:sp>
            <p:sp>
              <p:nvSpPr>
                <p:cNvPr id="177" name="Freeform 49">
                  <a:extLst>
                    <a:ext uri="{FF2B5EF4-FFF2-40B4-BE49-F238E27FC236}">
                      <a16:creationId xmlns:a16="http://schemas.microsoft.com/office/drawing/2014/main" id="{5E797403-929D-4AC2-B6CE-A0F7CA144D54}"/>
                    </a:ext>
                  </a:extLst>
                </p:cNvPr>
                <p:cNvSpPr>
                  <a:spLocks/>
                </p:cNvSpPr>
                <p:nvPr/>
              </p:nvSpPr>
              <p:spPr bwMode="auto">
                <a:xfrm>
                  <a:off x="3692653" y="2224479"/>
                  <a:ext cx="47168" cy="37309"/>
                </a:xfrm>
                <a:custGeom>
                  <a:avLst/>
                  <a:gdLst>
                    <a:gd name="T0" fmla="*/ 31 w 52"/>
                    <a:gd name="T1" fmla="*/ 31 h 38"/>
                    <a:gd name="T2" fmla="*/ 19 w 52"/>
                    <a:gd name="T3" fmla="*/ 4 h 38"/>
                    <a:gd name="T4" fmla="*/ 52 w 52"/>
                    <a:gd name="T5" fmla="*/ 31 h 38"/>
                    <a:gd name="T6" fmla="*/ 31 w 52"/>
                    <a:gd name="T7" fmla="*/ 31 h 38"/>
                  </a:gdLst>
                  <a:ahLst/>
                  <a:cxnLst>
                    <a:cxn ang="0">
                      <a:pos x="T0" y="T1"/>
                    </a:cxn>
                    <a:cxn ang="0">
                      <a:pos x="T2" y="T3"/>
                    </a:cxn>
                    <a:cxn ang="0">
                      <a:pos x="T4" y="T5"/>
                    </a:cxn>
                    <a:cxn ang="0">
                      <a:pos x="T6" y="T7"/>
                    </a:cxn>
                  </a:cxnLst>
                  <a:rect l="0" t="0" r="r" b="b"/>
                  <a:pathLst>
                    <a:path w="52" h="38">
                      <a:moveTo>
                        <a:pt x="31" y="31"/>
                      </a:moveTo>
                      <a:cubicBezTo>
                        <a:pt x="20" y="30"/>
                        <a:pt x="0" y="9"/>
                        <a:pt x="19" y="4"/>
                      </a:cubicBezTo>
                      <a:cubicBezTo>
                        <a:pt x="33" y="0"/>
                        <a:pt x="42" y="27"/>
                        <a:pt x="52" y="31"/>
                      </a:cubicBezTo>
                      <a:cubicBezTo>
                        <a:pt x="45" y="38"/>
                        <a:pt x="38" y="38"/>
                        <a:pt x="31" y="31"/>
                      </a:cubicBezTo>
                    </a:path>
                  </a:pathLst>
                </a:custGeom>
                <a:grpFill/>
                <a:ln w="6350">
                  <a:solidFill>
                    <a:schemeClr val="bg1"/>
                  </a:solidFill>
                  <a:prstDash val="solid"/>
                  <a:round/>
                  <a:headEnd/>
                  <a:tailEnd/>
                </a:ln>
              </p:spPr>
              <p:txBody>
                <a:bodyPr vert="horz" wrap="square" lIns="91202" tIns="45601" rIns="91202" bIns="45601" numCol="1" anchor="t" anchorCtr="0" compatLnSpc="1">
                  <a:prstTxWarp prst="textNoShape">
                    <a:avLst/>
                  </a:prstTxWarp>
                </a:bodyPr>
                <a:lstStyle/>
                <a:p>
                  <a:pPr defTabSz="912023"/>
                  <a:endParaRPr lang="en-US" sz="1795">
                    <a:solidFill>
                      <a:prstClr val="black"/>
                    </a:solidFill>
                    <a:latin typeface="Calibri" pitchFamily="34" charset="0"/>
                    <a:ea typeface="+mn-ea"/>
                    <a:cs typeface="Arial" charset="0"/>
                  </a:endParaRPr>
                </a:p>
              </p:txBody>
            </p:sp>
            <p:sp>
              <p:nvSpPr>
                <p:cNvPr id="178" name="Freeform 71">
                  <a:extLst>
                    <a:ext uri="{FF2B5EF4-FFF2-40B4-BE49-F238E27FC236}">
                      <a16:creationId xmlns:a16="http://schemas.microsoft.com/office/drawing/2014/main" id="{91E97664-15B0-49BC-A7CB-CD6748FFB346}"/>
                    </a:ext>
                  </a:extLst>
                </p:cNvPr>
                <p:cNvSpPr>
                  <a:spLocks/>
                </p:cNvSpPr>
                <p:nvPr/>
              </p:nvSpPr>
              <p:spPr bwMode="auto">
                <a:xfrm>
                  <a:off x="3937928" y="2525613"/>
                  <a:ext cx="58961" cy="15989"/>
                </a:xfrm>
                <a:custGeom>
                  <a:avLst/>
                  <a:gdLst>
                    <a:gd name="T0" fmla="*/ 27 w 66"/>
                    <a:gd name="T1" fmla="*/ 16 h 16"/>
                    <a:gd name="T2" fmla="*/ 0 w 66"/>
                    <a:gd name="T3" fmla="*/ 13 h 16"/>
                    <a:gd name="T4" fmla="*/ 66 w 66"/>
                    <a:gd name="T5" fmla="*/ 12 h 16"/>
                    <a:gd name="T6" fmla="*/ 27 w 66"/>
                    <a:gd name="T7" fmla="*/ 16 h 16"/>
                  </a:gdLst>
                  <a:ahLst/>
                  <a:cxnLst>
                    <a:cxn ang="0">
                      <a:pos x="T0" y="T1"/>
                    </a:cxn>
                    <a:cxn ang="0">
                      <a:pos x="T2" y="T3"/>
                    </a:cxn>
                    <a:cxn ang="0">
                      <a:pos x="T4" y="T5"/>
                    </a:cxn>
                    <a:cxn ang="0">
                      <a:pos x="T6" y="T7"/>
                    </a:cxn>
                  </a:cxnLst>
                  <a:rect l="0" t="0" r="r" b="b"/>
                  <a:pathLst>
                    <a:path w="66" h="16">
                      <a:moveTo>
                        <a:pt x="27" y="16"/>
                      </a:moveTo>
                      <a:cubicBezTo>
                        <a:pt x="18" y="14"/>
                        <a:pt x="9" y="13"/>
                        <a:pt x="0" y="13"/>
                      </a:cubicBezTo>
                      <a:cubicBezTo>
                        <a:pt x="16" y="0"/>
                        <a:pt x="50" y="2"/>
                        <a:pt x="66" y="12"/>
                      </a:cubicBezTo>
                      <a:cubicBezTo>
                        <a:pt x="53" y="15"/>
                        <a:pt x="39" y="9"/>
                        <a:pt x="27" y="16"/>
                      </a:cubicBezTo>
                    </a:path>
                  </a:pathLst>
                </a:custGeom>
                <a:grpFill/>
                <a:ln w="6350">
                  <a:solidFill>
                    <a:schemeClr val="bg1"/>
                  </a:solidFill>
                  <a:prstDash val="solid"/>
                  <a:round/>
                  <a:headEnd/>
                  <a:tailEnd/>
                </a:ln>
              </p:spPr>
              <p:txBody>
                <a:bodyPr vert="horz" wrap="square" lIns="91202" tIns="45601" rIns="91202" bIns="45601" numCol="1" anchor="t" anchorCtr="0" compatLnSpc="1">
                  <a:prstTxWarp prst="textNoShape">
                    <a:avLst/>
                  </a:prstTxWarp>
                </a:bodyPr>
                <a:lstStyle/>
                <a:p>
                  <a:pPr defTabSz="912023"/>
                  <a:endParaRPr lang="en-US" sz="1795">
                    <a:solidFill>
                      <a:prstClr val="black"/>
                    </a:solidFill>
                    <a:latin typeface="Calibri" pitchFamily="34" charset="0"/>
                    <a:ea typeface="+mn-ea"/>
                    <a:cs typeface="Arial" charset="0"/>
                  </a:endParaRPr>
                </a:p>
              </p:txBody>
            </p:sp>
            <p:sp>
              <p:nvSpPr>
                <p:cNvPr id="179" name="Freeform 73">
                  <a:extLst>
                    <a:ext uri="{FF2B5EF4-FFF2-40B4-BE49-F238E27FC236}">
                      <a16:creationId xmlns:a16="http://schemas.microsoft.com/office/drawing/2014/main" id="{EC119C9E-C388-4263-861B-F55EFDDCF517}"/>
                    </a:ext>
                  </a:extLst>
                </p:cNvPr>
                <p:cNvSpPr>
                  <a:spLocks/>
                </p:cNvSpPr>
                <p:nvPr/>
              </p:nvSpPr>
              <p:spPr bwMode="auto">
                <a:xfrm>
                  <a:off x="3914344" y="2493635"/>
                  <a:ext cx="80186" cy="18655"/>
                </a:xfrm>
                <a:custGeom>
                  <a:avLst/>
                  <a:gdLst>
                    <a:gd name="T0" fmla="*/ 78 w 91"/>
                    <a:gd name="T1" fmla="*/ 17 h 18"/>
                    <a:gd name="T2" fmla="*/ 0 w 91"/>
                    <a:gd name="T3" fmla="*/ 9 h 18"/>
                    <a:gd name="T4" fmla="*/ 91 w 91"/>
                    <a:gd name="T5" fmla="*/ 14 h 18"/>
                    <a:gd name="T6" fmla="*/ 78 w 91"/>
                    <a:gd name="T7" fmla="*/ 17 h 18"/>
                  </a:gdLst>
                  <a:ahLst/>
                  <a:cxnLst>
                    <a:cxn ang="0">
                      <a:pos x="T0" y="T1"/>
                    </a:cxn>
                    <a:cxn ang="0">
                      <a:pos x="T2" y="T3"/>
                    </a:cxn>
                    <a:cxn ang="0">
                      <a:pos x="T4" y="T5"/>
                    </a:cxn>
                    <a:cxn ang="0">
                      <a:pos x="T6" y="T7"/>
                    </a:cxn>
                  </a:cxnLst>
                  <a:rect l="0" t="0" r="r" b="b"/>
                  <a:pathLst>
                    <a:path w="91" h="18">
                      <a:moveTo>
                        <a:pt x="78" y="17"/>
                      </a:moveTo>
                      <a:cubicBezTo>
                        <a:pt x="52" y="18"/>
                        <a:pt x="25" y="16"/>
                        <a:pt x="0" y="9"/>
                      </a:cubicBezTo>
                      <a:cubicBezTo>
                        <a:pt x="30" y="0"/>
                        <a:pt x="60" y="15"/>
                        <a:pt x="91" y="14"/>
                      </a:cubicBezTo>
                      <a:lnTo>
                        <a:pt x="78" y="17"/>
                      </a:lnTo>
                      <a:close/>
                    </a:path>
                  </a:pathLst>
                </a:custGeom>
                <a:grpFill/>
                <a:ln w="6350">
                  <a:solidFill>
                    <a:schemeClr val="bg1"/>
                  </a:solidFill>
                  <a:prstDash val="solid"/>
                  <a:round/>
                  <a:headEnd/>
                  <a:tailEnd/>
                </a:ln>
              </p:spPr>
              <p:txBody>
                <a:bodyPr vert="horz" wrap="square" lIns="91202" tIns="45601" rIns="91202" bIns="45601" numCol="1" anchor="t" anchorCtr="0" compatLnSpc="1">
                  <a:prstTxWarp prst="textNoShape">
                    <a:avLst/>
                  </a:prstTxWarp>
                </a:bodyPr>
                <a:lstStyle/>
                <a:p>
                  <a:pPr defTabSz="912023"/>
                  <a:endParaRPr lang="en-US" sz="1795">
                    <a:solidFill>
                      <a:prstClr val="black"/>
                    </a:solidFill>
                    <a:latin typeface="Calibri" pitchFamily="34" charset="0"/>
                    <a:ea typeface="+mn-ea"/>
                    <a:cs typeface="Arial" charset="0"/>
                  </a:endParaRPr>
                </a:p>
              </p:txBody>
            </p:sp>
            <p:sp>
              <p:nvSpPr>
                <p:cNvPr id="180" name="Freeform 87">
                  <a:extLst>
                    <a:ext uri="{FF2B5EF4-FFF2-40B4-BE49-F238E27FC236}">
                      <a16:creationId xmlns:a16="http://schemas.microsoft.com/office/drawing/2014/main" id="{57ECD246-678E-48DF-91C3-297C6ACB17D2}"/>
                    </a:ext>
                  </a:extLst>
                </p:cNvPr>
                <p:cNvSpPr>
                  <a:spLocks/>
                </p:cNvSpPr>
                <p:nvPr/>
              </p:nvSpPr>
              <p:spPr bwMode="auto">
                <a:xfrm>
                  <a:off x="3831801" y="2208489"/>
                  <a:ext cx="441024" cy="381082"/>
                </a:xfrm>
                <a:custGeom>
                  <a:avLst/>
                  <a:gdLst>
                    <a:gd name="T0" fmla="*/ 4 w 498"/>
                    <a:gd name="T1" fmla="*/ 37 h 382"/>
                    <a:gd name="T2" fmla="*/ 54 w 498"/>
                    <a:gd name="T3" fmla="*/ 38 h 382"/>
                    <a:gd name="T4" fmla="*/ 91 w 498"/>
                    <a:gd name="T5" fmla="*/ 24 h 382"/>
                    <a:gd name="T6" fmla="*/ 136 w 498"/>
                    <a:gd name="T7" fmla="*/ 21 h 382"/>
                    <a:gd name="T8" fmla="*/ 225 w 498"/>
                    <a:gd name="T9" fmla="*/ 31 h 382"/>
                    <a:gd name="T10" fmla="*/ 265 w 498"/>
                    <a:gd name="T11" fmla="*/ 36 h 382"/>
                    <a:gd name="T12" fmla="*/ 298 w 498"/>
                    <a:gd name="T13" fmla="*/ 35 h 382"/>
                    <a:gd name="T14" fmla="*/ 361 w 498"/>
                    <a:gd name="T15" fmla="*/ 43 h 382"/>
                    <a:gd name="T16" fmla="*/ 389 w 498"/>
                    <a:gd name="T17" fmla="*/ 65 h 382"/>
                    <a:gd name="T18" fmla="*/ 435 w 498"/>
                    <a:gd name="T19" fmla="*/ 58 h 382"/>
                    <a:gd name="T20" fmla="*/ 427 w 498"/>
                    <a:gd name="T21" fmla="*/ 101 h 382"/>
                    <a:gd name="T22" fmla="*/ 454 w 498"/>
                    <a:gd name="T23" fmla="*/ 163 h 382"/>
                    <a:gd name="T24" fmla="*/ 433 w 498"/>
                    <a:gd name="T25" fmla="*/ 187 h 382"/>
                    <a:gd name="T26" fmla="*/ 462 w 498"/>
                    <a:gd name="T27" fmla="*/ 234 h 382"/>
                    <a:gd name="T28" fmla="*/ 390 w 498"/>
                    <a:gd name="T29" fmla="*/ 249 h 382"/>
                    <a:gd name="T30" fmla="*/ 399 w 498"/>
                    <a:gd name="T31" fmla="*/ 285 h 382"/>
                    <a:gd name="T32" fmla="*/ 355 w 498"/>
                    <a:gd name="T33" fmla="*/ 317 h 382"/>
                    <a:gd name="T34" fmla="*/ 335 w 498"/>
                    <a:gd name="T35" fmla="*/ 379 h 382"/>
                    <a:gd name="T36" fmla="*/ 268 w 498"/>
                    <a:gd name="T37" fmla="*/ 347 h 382"/>
                    <a:gd name="T38" fmla="*/ 248 w 498"/>
                    <a:gd name="T39" fmla="*/ 331 h 382"/>
                    <a:gd name="T40" fmla="*/ 225 w 498"/>
                    <a:gd name="T41" fmla="*/ 327 h 382"/>
                    <a:gd name="T42" fmla="*/ 192 w 498"/>
                    <a:gd name="T43" fmla="*/ 273 h 382"/>
                    <a:gd name="T44" fmla="*/ 115 w 498"/>
                    <a:gd name="T45" fmla="*/ 200 h 382"/>
                    <a:gd name="T46" fmla="*/ 70 w 498"/>
                    <a:gd name="T47" fmla="*/ 165 h 382"/>
                    <a:gd name="T48" fmla="*/ 50 w 498"/>
                    <a:gd name="T49" fmla="*/ 106 h 382"/>
                    <a:gd name="T50" fmla="*/ 8 w 498"/>
                    <a:gd name="T51" fmla="*/ 80 h 382"/>
                    <a:gd name="T52" fmla="*/ 4 w 498"/>
                    <a:gd name="T53" fmla="*/ 37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98" h="382">
                      <a:moveTo>
                        <a:pt x="4" y="37"/>
                      </a:moveTo>
                      <a:cubicBezTo>
                        <a:pt x="4" y="0"/>
                        <a:pt x="38" y="26"/>
                        <a:pt x="54" y="38"/>
                      </a:cubicBezTo>
                      <a:cubicBezTo>
                        <a:pt x="71" y="51"/>
                        <a:pt x="84" y="40"/>
                        <a:pt x="91" y="24"/>
                      </a:cubicBezTo>
                      <a:cubicBezTo>
                        <a:pt x="98" y="8"/>
                        <a:pt x="124" y="19"/>
                        <a:pt x="136" y="21"/>
                      </a:cubicBezTo>
                      <a:cubicBezTo>
                        <a:pt x="139" y="6"/>
                        <a:pt x="209" y="31"/>
                        <a:pt x="225" y="31"/>
                      </a:cubicBezTo>
                      <a:cubicBezTo>
                        <a:pt x="236" y="31"/>
                        <a:pt x="255" y="41"/>
                        <a:pt x="265" y="36"/>
                      </a:cubicBezTo>
                      <a:cubicBezTo>
                        <a:pt x="286" y="23"/>
                        <a:pt x="280" y="38"/>
                        <a:pt x="298" y="35"/>
                      </a:cubicBezTo>
                      <a:cubicBezTo>
                        <a:pt x="321" y="30"/>
                        <a:pt x="340" y="35"/>
                        <a:pt x="361" y="43"/>
                      </a:cubicBezTo>
                      <a:cubicBezTo>
                        <a:pt x="378" y="49"/>
                        <a:pt x="366" y="64"/>
                        <a:pt x="389" y="65"/>
                      </a:cubicBezTo>
                      <a:cubicBezTo>
                        <a:pt x="403" y="66"/>
                        <a:pt x="423" y="53"/>
                        <a:pt x="435" y="58"/>
                      </a:cubicBezTo>
                      <a:cubicBezTo>
                        <a:pt x="454" y="67"/>
                        <a:pt x="436" y="91"/>
                        <a:pt x="427" y="101"/>
                      </a:cubicBezTo>
                      <a:cubicBezTo>
                        <a:pt x="399" y="134"/>
                        <a:pt x="428" y="145"/>
                        <a:pt x="454" y="163"/>
                      </a:cubicBezTo>
                      <a:cubicBezTo>
                        <a:pt x="498" y="194"/>
                        <a:pt x="440" y="179"/>
                        <a:pt x="433" y="187"/>
                      </a:cubicBezTo>
                      <a:cubicBezTo>
                        <a:pt x="432" y="189"/>
                        <a:pt x="462" y="225"/>
                        <a:pt x="462" y="234"/>
                      </a:cubicBezTo>
                      <a:cubicBezTo>
                        <a:pt x="461" y="242"/>
                        <a:pt x="400" y="252"/>
                        <a:pt x="390" y="249"/>
                      </a:cubicBezTo>
                      <a:cubicBezTo>
                        <a:pt x="387" y="263"/>
                        <a:pt x="407" y="269"/>
                        <a:pt x="399" y="285"/>
                      </a:cubicBezTo>
                      <a:cubicBezTo>
                        <a:pt x="390" y="255"/>
                        <a:pt x="342" y="293"/>
                        <a:pt x="355" y="317"/>
                      </a:cubicBezTo>
                      <a:cubicBezTo>
                        <a:pt x="305" y="307"/>
                        <a:pt x="360" y="382"/>
                        <a:pt x="335" y="379"/>
                      </a:cubicBezTo>
                      <a:cubicBezTo>
                        <a:pt x="316" y="377"/>
                        <a:pt x="283" y="358"/>
                        <a:pt x="268" y="347"/>
                      </a:cubicBezTo>
                      <a:cubicBezTo>
                        <a:pt x="261" y="341"/>
                        <a:pt x="259" y="333"/>
                        <a:pt x="248" y="331"/>
                      </a:cubicBezTo>
                      <a:cubicBezTo>
                        <a:pt x="237" y="329"/>
                        <a:pt x="233" y="339"/>
                        <a:pt x="225" y="327"/>
                      </a:cubicBezTo>
                      <a:cubicBezTo>
                        <a:pt x="259" y="327"/>
                        <a:pt x="198" y="279"/>
                        <a:pt x="192" y="273"/>
                      </a:cubicBezTo>
                      <a:cubicBezTo>
                        <a:pt x="163" y="239"/>
                        <a:pt x="141" y="228"/>
                        <a:pt x="115" y="200"/>
                      </a:cubicBezTo>
                      <a:cubicBezTo>
                        <a:pt x="102" y="186"/>
                        <a:pt x="84" y="178"/>
                        <a:pt x="70" y="165"/>
                      </a:cubicBezTo>
                      <a:cubicBezTo>
                        <a:pt x="53" y="149"/>
                        <a:pt x="65" y="124"/>
                        <a:pt x="50" y="106"/>
                      </a:cubicBezTo>
                      <a:cubicBezTo>
                        <a:pt x="38" y="93"/>
                        <a:pt x="22" y="90"/>
                        <a:pt x="8" y="80"/>
                      </a:cubicBezTo>
                      <a:cubicBezTo>
                        <a:pt x="0" y="76"/>
                        <a:pt x="5" y="47"/>
                        <a:pt x="4" y="37"/>
                      </a:cubicBezTo>
                    </a:path>
                  </a:pathLst>
                </a:custGeom>
                <a:grpFill/>
                <a:ln w="6350">
                  <a:solidFill>
                    <a:schemeClr val="bg1"/>
                  </a:solidFill>
                  <a:prstDash val="solid"/>
                  <a:round/>
                  <a:headEnd/>
                  <a:tailEnd/>
                </a:ln>
              </p:spPr>
              <p:txBody>
                <a:bodyPr vert="horz" wrap="square" lIns="91202" tIns="45601" rIns="91202" bIns="45601" numCol="1" anchor="t" anchorCtr="0" compatLnSpc="1">
                  <a:prstTxWarp prst="textNoShape">
                    <a:avLst/>
                  </a:prstTxWarp>
                </a:bodyPr>
                <a:lstStyle/>
                <a:p>
                  <a:pPr defTabSz="912023"/>
                  <a:endParaRPr lang="en-US" sz="1795">
                    <a:solidFill>
                      <a:prstClr val="black"/>
                    </a:solidFill>
                    <a:latin typeface="Calibri" pitchFamily="34" charset="0"/>
                    <a:ea typeface="+mn-ea"/>
                    <a:cs typeface="Arial" charset="0"/>
                  </a:endParaRPr>
                </a:p>
              </p:txBody>
            </p:sp>
          </p:grpSp>
        </p:grpSp>
        <p:sp>
          <p:nvSpPr>
            <p:cNvPr id="26" name="Freeform 89">
              <a:extLst>
                <a:ext uri="{FF2B5EF4-FFF2-40B4-BE49-F238E27FC236}">
                  <a16:creationId xmlns:a16="http://schemas.microsoft.com/office/drawing/2014/main" id="{442A992A-3232-44A9-AAD5-AB07F17FA9D1}"/>
                </a:ext>
              </a:extLst>
            </p:cNvPr>
            <p:cNvSpPr>
              <a:spLocks/>
            </p:cNvSpPr>
            <p:nvPr/>
          </p:nvSpPr>
          <p:spPr bwMode="auto">
            <a:xfrm>
              <a:off x="4714232" y="3101226"/>
              <a:ext cx="219333" cy="226517"/>
            </a:xfrm>
            <a:custGeom>
              <a:avLst/>
              <a:gdLst>
                <a:gd name="T0" fmla="*/ 31 w 249"/>
                <a:gd name="T1" fmla="*/ 130 h 226"/>
                <a:gd name="T2" fmla="*/ 52 w 249"/>
                <a:gd name="T3" fmla="*/ 68 h 226"/>
                <a:gd name="T4" fmla="*/ 96 w 249"/>
                <a:gd name="T5" fmla="*/ 36 h 226"/>
                <a:gd name="T6" fmla="*/ 87 w 249"/>
                <a:gd name="T7" fmla="*/ 0 h 226"/>
                <a:gd name="T8" fmla="*/ 130 w 249"/>
                <a:gd name="T9" fmla="*/ 32 h 226"/>
                <a:gd name="T10" fmla="*/ 189 w 249"/>
                <a:gd name="T11" fmla="*/ 73 h 226"/>
                <a:gd name="T12" fmla="*/ 239 w 249"/>
                <a:gd name="T13" fmla="*/ 86 h 226"/>
                <a:gd name="T14" fmla="*/ 219 w 249"/>
                <a:gd name="T15" fmla="*/ 103 h 226"/>
                <a:gd name="T16" fmla="*/ 224 w 249"/>
                <a:gd name="T17" fmla="*/ 135 h 226"/>
                <a:gd name="T18" fmla="*/ 191 w 249"/>
                <a:gd name="T19" fmla="*/ 134 h 226"/>
                <a:gd name="T20" fmla="*/ 172 w 249"/>
                <a:gd name="T21" fmla="*/ 126 h 226"/>
                <a:gd name="T22" fmla="*/ 143 w 249"/>
                <a:gd name="T23" fmla="*/ 226 h 226"/>
                <a:gd name="T24" fmla="*/ 89 w 249"/>
                <a:gd name="T25" fmla="*/ 179 h 226"/>
                <a:gd name="T26" fmla="*/ 44 w 249"/>
                <a:gd name="T27" fmla="*/ 147 h 226"/>
                <a:gd name="T28" fmla="*/ 68 w 249"/>
                <a:gd name="T29" fmla="*/ 150 h 226"/>
                <a:gd name="T30" fmla="*/ 31 w 249"/>
                <a:gd name="T31" fmla="*/ 130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9" h="226">
                  <a:moveTo>
                    <a:pt x="31" y="130"/>
                  </a:moveTo>
                  <a:cubicBezTo>
                    <a:pt x="64" y="125"/>
                    <a:pt x="0" y="58"/>
                    <a:pt x="52" y="68"/>
                  </a:cubicBezTo>
                  <a:cubicBezTo>
                    <a:pt x="39" y="44"/>
                    <a:pt x="87" y="6"/>
                    <a:pt x="96" y="36"/>
                  </a:cubicBezTo>
                  <a:cubicBezTo>
                    <a:pt x="104" y="20"/>
                    <a:pt x="84" y="14"/>
                    <a:pt x="87" y="0"/>
                  </a:cubicBezTo>
                  <a:cubicBezTo>
                    <a:pt x="108" y="6"/>
                    <a:pt x="113" y="18"/>
                    <a:pt x="130" y="32"/>
                  </a:cubicBezTo>
                  <a:cubicBezTo>
                    <a:pt x="154" y="51"/>
                    <a:pt x="161" y="60"/>
                    <a:pt x="189" y="73"/>
                  </a:cubicBezTo>
                  <a:cubicBezTo>
                    <a:pt x="200" y="78"/>
                    <a:pt x="233" y="75"/>
                    <a:pt x="239" y="86"/>
                  </a:cubicBezTo>
                  <a:cubicBezTo>
                    <a:pt x="249" y="103"/>
                    <a:pt x="222" y="101"/>
                    <a:pt x="219" y="103"/>
                  </a:cubicBezTo>
                  <a:cubicBezTo>
                    <a:pt x="210" y="110"/>
                    <a:pt x="241" y="127"/>
                    <a:pt x="224" y="135"/>
                  </a:cubicBezTo>
                  <a:cubicBezTo>
                    <a:pt x="213" y="140"/>
                    <a:pt x="200" y="146"/>
                    <a:pt x="191" y="134"/>
                  </a:cubicBezTo>
                  <a:cubicBezTo>
                    <a:pt x="186" y="128"/>
                    <a:pt x="184" y="114"/>
                    <a:pt x="172" y="126"/>
                  </a:cubicBezTo>
                  <a:cubicBezTo>
                    <a:pt x="142" y="155"/>
                    <a:pt x="131" y="188"/>
                    <a:pt x="143" y="226"/>
                  </a:cubicBezTo>
                  <a:cubicBezTo>
                    <a:pt x="122" y="215"/>
                    <a:pt x="102" y="196"/>
                    <a:pt x="89" y="179"/>
                  </a:cubicBezTo>
                  <a:cubicBezTo>
                    <a:pt x="85" y="173"/>
                    <a:pt x="51" y="147"/>
                    <a:pt x="44" y="147"/>
                  </a:cubicBezTo>
                  <a:cubicBezTo>
                    <a:pt x="57" y="142"/>
                    <a:pt x="54" y="143"/>
                    <a:pt x="68" y="150"/>
                  </a:cubicBezTo>
                  <a:cubicBezTo>
                    <a:pt x="70" y="130"/>
                    <a:pt x="23" y="163"/>
                    <a:pt x="31" y="130"/>
                  </a:cubicBezTo>
                </a:path>
              </a:pathLst>
            </a:custGeom>
            <a:solidFill>
              <a:schemeClr val="accent5">
                <a:lumMod val="60000"/>
                <a:lumOff val="40000"/>
              </a:schemeClr>
            </a:solidFill>
            <a:ln w="6350">
              <a:solidFill>
                <a:schemeClr val="bg1"/>
              </a:solidFill>
              <a:prstDash val="solid"/>
              <a:round/>
              <a:headEnd/>
              <a:tailEnd/>
            </a:ln>
          </p:spPr>
          <p:txBody>
            <a:bodyPr vert="horz" wrap="square" lIns="91202" tIns="45601" rIns="91202" bIns="45601" numCol="1" anchor="t" anchorCtr="0" compatLnSpc="1">
              <a:prstTxWarp prst="textNoShape">
                <a:avLst/>
              </a:prstTxWarp>
            </a:bodyPr>
            <a:lstStyle/>
            <a:p>
              <a:pPr defTabSz="912023"/>
              <a:endParaRPr lang="en-US" sz="1795">
                <a:solidFill>
                  <a:prstClr val="black"/>
                </a:solidFill>
                <a:latin typeface="Calibri" pitchFamily="34" charset="0"/>
                <a:ea typeface="+mn-ea"/>
                <a:cs typeface="Arial" charset="0"/>
              </a:endParaRPr>
            </a:p>
          </p:txBody>
        </p:sp>
        <p:sp>
          <p:nvSpPr>
            <p:cNvPr id="27" name="Freeform 193">
              <a:extLst>
                <a:ext uri="{FF2B5EF4-FFF2-40B4-BE49-F238E27FC236}">
                  <a16:creationId xmlns:a16="http://schemas.microsoft.com/office/drawing/2014/main" id="{E1AF942F-5837-4CCB-9AAE-0F670122BA68}"/>
                </a:ext>
              </a:extLst>
            </p:cNvPr>
            <p:cNvSpPr>
              <a:spLocks/>
            </p:cNvSpPr>
            <p:nvPr/>
          </p:nvSpPr>
          <p:spPr bwMode="auto">
            <a:xfrm>
              <a:off x="4193022" y="2634867"/>
              <a:ext cx="346688" cy="215858"/>
            </a:xfrm>
            <a:custGeom>
              <a:avLst/>
              <a:gdLst>
                <a:gd name="T0" fmla="*/ 13 w 392"/>
                <a:gd name="T1" fmla="*/ 121 h 216"/>
                <a:gd name="T2" fmla="*/ 34 w 392"/>
                <a:gd name="T3" fmla="*/ 105 h 216"/>
                <a:gd name="T4" fmla="*/ 0 w 392"/>
                <a:gd name="T5" fmla="*/ 91 h 216"/>
                <a:gd name="T6" fmla="*/ 49 w 392"/>
                <a:gd name="T7" fmla="*/ 56 h 216"/>
                <a:gd name="T8" fmla="*/ 147 w 392"/>
                <a:gd name="T9" fmla="*/ 74 h 216"/>
                <a:gd name="T10" fmla="*/ 220 w 392"/>
                <a:gd name="T11" fmla="*/ 40 h 216"/>
                <a:gd name="T12" fmla="*/ 272 w 392"/>
                <a:gd name="T13" fmla="*/ 40 h 216"/>
                <a:gd name="T14" fmla="*/ 323 w 392"/>
                <a:gd name="T15" fmla="*/ 40 h 216"/>
                <a:gd name="T16" fmla="*/ 351 w 392"/>
                <a:gd name="T17" fmla="*/ 13 h 216"/>
                <a:gd name="T18" fmla="*/ 392 w 392"/>
                <a:gd name="T19" fmla="*/ 65 h 216"/>
                <a:gd name="T20" fmla="*/ 356 w 392"/>
                <a:gd name="T21" fmla="*/ 78 h 216"/>
                <a:gd name="T22" fmla="*/ 327 w 392"/>
                <a:gd name="T23" fmla="*/ 83 h 216"/>
                <a:gd name="T24" fmla="*/ 277 w 392"/>
                <a:gd name="T25" fmla="*/ 105 h 216"/>
                <a:gd name="T26" fmla="*/ 282 w 392"/>
                <a:gd name="T27" fmla="*/ 141 h 216"/>
                <a:gd name="T28" fmla="*/ 226 w 392"/>
                <a:gd name="T29" fmla="*/ 169 h 216"/>
                <a:gd name="T30" fmla="*/ 244 w 392"/>
                <a:gd name="T31" fmla="*/ 177 h 216"/>
                <a:gd name="T32" fmla="*/ 218 w 392"/>
                <a:gd name="T33" fmla="*/ 203 h 216"/>
                <a:gd name="T34" fmla="*/ 144 w 392"/>
                <a:gd name="T35" fmla="*/ 174 h 216"/>
                <a:gd name="T36" fmla="*/ 85 w 392"/>
                <a:gd name="T37" fmla="*/ 198 h 216"/>
                <a:gd name="T38" fmla="*/ 69 w 392"/>
                <a:gd name="T39" fmla="*/ 201 h 216"/>
                <a:gd name="T40" fmla="*/ 24 w 392"/>
                <a:gd name="T41" fmla="*/ 200 h 216"/>
                <a:gd name="T42" fmla="*/ 56 w 392"/>
                <a:gd name="T43" fmla="*/ 169 h 216"/>
                <a:gd name="T44" fmla="*/ 29 w 392"/>
                <a:gd name="T45" fmla="*/ 138 h 216"/>
                <a:gd name="T46" fmla="*/ 13 w 392"/>
                <a:gd name="T47" fmla="*/ 121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92" h="216">
                  <a:moveTo>
                    <a:pt x="13" y="121"/>
                  </a:moveTo>
                  <a:cubicBezTo>
                    <a:pt x="20" y="117"/>
                    <a:pt x="27" y="112"/>
                    <a:pt x="34" y="105"/>
                  </a:cubicBezTo>
                  <a:cubicBezTo>
                    <a:pt x="21" y="103"/>
                    <a:pt x="11" y="97"/>
                    <a:pt x="0" y="91"/>
                  </a:cubicBezTo>
                  <a:cubicBezTo>
                    <a:pt x="28" y="65"/>
                    <a:pt x="15" y="49"/>
                    <a:pt x="49" y="56"/>
                  </a:cubicBezTo>
                  <a:cubicBezTo>
                    <a:pt x="61" y="59"/>
                    <a:pt x="136" y="83"/>
                    <a:pt x="147" y="74"/>
                  </a:cubicBezTo>
                  <a:cubicBezTo>
                    <a:pt x="169" y="57"/>
                    <a:pt x="189" y="38"/>
                    <a:pt x="220" y="40"/>
                  </a:cubicBezTo>
                  <a:cubicBezTo>
                    <a:pt x="237" y="41"/>
                    <a:pt x="256" y="48"/>
                    <a:pt x="272" y="40"/>
                  </a:cubicBezTo>
                  <a:cubicBezTo>
                    <a:pt x="288" y="31"/>
                    <a:pt x="307" y="31"/>
                    <a:pt x="323" y="40"/>
                  </a:cubicBezTo>
                  <a:cubicBezTo>
                    <a:pt x="310" y="24"/>
                    <a:pt x="332" y="0"/>
                    <a:pt x="351" y="13"/>
                  </a:cubicBezTo>
                  <a:cubicBezTo>
                    <a:pt x="365" y="24"/>
                    <a:pt x="382" y="51"/>
                    <a:pt x="392" y="65"/>
                  </a:cubicBezTo>
                  <a:cubicBezTo>
                    <a:pt x="378" y="63"/>
                    <a:pt x="331" y="51"/>
                    <a:pt x="356" y="78"/>
                  </a:cubicBezTo>
                  <a:cubicBezTo>
                    <a:pt x="341" y="77"/>
                    <a:pt x="334" y="69"/>
                    <a:pt x="327" y="83"/>
                  </a:cubicBezTo>
                  <a:cubicBezTo>
                    <a:pt x="323" y="92"/>
                    <a:pt x="287" y="99"/>
                    <a:pt x="277" y="105"/>
                  </a:cubicBezTo>
                  <a:cubicBezTo>
                    <a:pt x="268" y="109"/>
                    <a:pt x="283" y="131"/>
                    <a:pt x="282" y="141"/>
                  </a:cubicBezTo>
                  <a:cubicBezTo>
                    <a:pt x="280" y="155"/>
                    <a:pt x="242" y="157"/>
                    <a:pt x="226" y="169"/>
                  </a:cubicBezTo>
                  <a:cubicBezTo>
                    <a:pt x="232" y="170"/>
                    <a:pt x="237" y="175"/>
                    <a:pt x="244" y="177"/>
                  </a:cubicBezTo>
                  <a:cubicBezTo>
                    <a:pt x="232" y="179"/>
                    <a:pt x="240" y="216"/>
                    <a:pt x="218" y="203"/>
                  </a:cubicBezTo>
                  <a:cubicBezTo>
                    <a:pt x="193" y="188"/>
                    <a:pt x="168" y="195"/>
                    <a:pt x="144" y="174"/>
                  </a:cubicBezTo>
                  <a:cubicBezTo>
                    <a:pt x="136" y="192"/>
                    <a:pt x="107" y="207"/>
                    <a:pt x="85" y="198"/>
                  </a:cubicBezTo>
                  <a:cubicBezTo>
                    <a:pt x="76" y="195"/>
                    <a:pt x="77" y="195"/>
                    <a:pt x="69" y="201"/>
                  </a:cubicBezTo>
                  <a:cubicBezTo>
                    <a:pt x="58" y="210"/>
                    <a:pt x="36" y="202"/>
                    <a:pt x="24" y="200"/>
                  </a:cubicBezTo>
                  <a:cubicBezTo>
                    <a:pt x="38" y="189"/>
                    <a:pt x="66" y="185"/>
                    <a:pt x="56" y="169"/>
                  </a:cubicBezTo>
                  <a:cubicBezTo>
                    <a:pt x="48" y="156"/>
                    <a:pt x="10" y="159"/>
                    <a:pt x="29" y="138"/>
                  </a:cubicBezTo>
                  <a:cubicBezTo>
                    <a:pt x="20" y="136"/>
                    <a:pt x="14" y="130"/>
                    <a:pt x="13" y="121"/>
                  </a:cubicBezTo>
                </a:path>
              </a:pathLst>
            </a:custGeom>
            <a:solidFill>
              <a:schemeClr val="accent5">
                <a:lumMod val="60000"/>
                <a:lumOff val="40000"/>
              </a:schemeClr>
            </a:solidFill>
            <a:ln w="6350">
              <a:solidFill>
                <a:schemeClr val="bg1"/>
              </a:solidFill>
              <a:prstDash val="solid"/>
              <a:round/>
              <a:headEnd/>
              <a:tailEnd/>
            </a:ln>
          </p:spPr>
          <p:txBody>
            <a:bodyPr vert="horz" wrap="square" lIns="91202" tIns="45601" rIns="91202" bIns="45601" numCol="1" anchor="t" anchorCtr="0" compatLnSpc="1">
              <a:prstTxWarp prst="textNoShape">
                <a:avLst/>
              </a:prstTxWarp>
            </a:bodyPr>
            <a:lstStyle/>
            <a:p>
              <a:pPr defTabSz="912023"/>
              <a:endParaRPr lang="en-US" sz="1795">
                <a:solidFill>
                  <a:prstClr val="black"/>
                </a:solidFill>
                <a:latin typeface="Calibri" pitchFamily="34" charset="0"/>
                <a:ea typeface="+mn-ea"/>
                <a:cs typeface="Arial" charset="0"/>
              </a:endParaRPr>
            </a:p>
          </p:txBody>
        </p:sp>
        <p:sp>
          <p:nvSpPr>
            <p:cNvPr id="28" name="Freeform 79">
              <a:extLst>
                <a:ext uri="{FF2B5EF4-FFF2-40B4-BE49-F238E27FC236}">
                  <a16:creationId xmlns:a16="http://schemas.microsoft.com/office/drawing/2014/main" id="{8E719779-5714-48A9-BD3F-7AAC001E6C02}"/>
                </a:ext>
              </a:extLst>
            </p:cNvPr>
            <p:cNvSpPr>
              <a:spLocks/>
            </p:cNvSpPr>
            <p:nvPr/>
          </p:nvSpPr>
          <p:spPr bwMode="auto">
            <a:xfrm>
              <a:off x="6589171" y="3932675"/>
              <a:ext cx="740542" cy="732849"/>
            </a:xfrm>
            <a:custGeom>
              <a:avLst/>
              <a:gdLst>
                <a:gd name="T0" fmla="*/ 8 w 837"/>
                <a:gd name="T1" fmla="*/ 579 h 732"/>
                <a:gd name="T2" fmla="*/ 61 w 837"/>
                <a:gd name="T3" fmla="*/ 537 h 732"/>
                <a:gd name="T4" fmla="*/ 100 w 837"/>
                <a:gd name="T5" fmla="*/ 502 h 732"/>
                <a:gd name="T6" fmla="*/ 126 w 837"/>
                <a:gd name="T7" fmla="*/ 453 h 732"/>
                <a:gd name="T8" fmla="*/ 105 w 837"/>
                <a:gd name="T9" fmla="*/ 410 h 732"/>
                <a:gd name="T10" fmla="*/ 87 w 837"/>
                <a:gd name="T11" fmla="*/ 389 h 732"/>
                <a:gd name="T12" fmla="*/ 40 w 837"/>
                <a:gd name="T13" fmla="*/ 351 h 732"/>
                <a:gd name="T14" fmla="*/ 40 w 837"/>
                <a:gd name="T15" fmla="*/ 278 h 732"/>
                <a:gd name="T16" fmla="*/ 30 w 837"/>
                <a:gd name="T17" fmla="*/ 221 h 732"/>
                <a:gd name="T18" fmla="*/ 69 w 837"/>
                <a:gd name="T19" fmla="*/ 225 h 732"/>
                <a:gd name="T20" fmla="*/ 94 w 837"/>
                <a:gd name="T21" fmla="*/ 208 h 732"/>
                <a:gd name="T22" fmla="*/ 102 w 837"/>
                <a:gd name="T23" fmla="*/ 170 h 732"/>
                <a:gd name="T24" fmla="*/ 138 w 837"/>
                <a:gd name="T25" fmla="*/ 169 h 732"/>
                <a:gd name="T26" fmla="*/ 124 w 837"/>
                <a:gd name="T27" fmla="*/ 123 h 732"/>
                <a:gd name="T28" fmla="*/ 138 w 837"/>
                <a:gd name="T29" fmla="*/ 89 h 732"/>
                <a:gd name="T30" fmla="*/ 168 w 837"/>
                <a:gd name="T31" fmla="*/ 100 h 732"/>
                <a:gd name="T32" fmla="*/ 204 w 837"/>
                <a:gd name="T33" fmla="*/ 112 h 732"/>
                <a:gd name="T34" fmla="*/ 266 w 837"/>
                <a:gd name="T35" fmla="*/ 97 h 732"/>
                <a:gd name="T36" fmla="*/ 346 w 837"/>
                <a:gd name="T37" fmla="*/ 80 h 732"/>
                <a:gd name="T38" fmla="*/ 390 w 837"/>
                <a:gd name="T39" fmla="*/ 102 h 732"/>
                <a:gd name="T40" fmla="*/ 467 w 837"/>
                <a:gd name="T41" fmla="*/ 107 h 732"/>
                <a:gd name="T42" fmla="*/ 615 w 837"/>
                <a:gd name="T43" fmla="*/ 56 h 732"/>
                <a:gd name="T44" fmla="*/ 768 w 837"/>
                <a:gd name="T45" fmla="*/ 46 h 732"/>
                <a:gd name="T46" fmla="*/ 832 w 837"/>
                <a:gd name="T47" fmla="*/ 54 h 732"/>
                <a:gd name="T48" fmla="*/ 781 w 837"/>
                <a:gd name="T49" fmla="*/ 104 h 732"/>
                <a:gd name="T50" fmla="*/ 720 w 837"/>
                <a:gd name="T51" fmla="*/ 130 h 732"/>
                <a:gd name="T52" fmla="*/ 713 w 837"/>
                <a:gd name="T53" fmla="*/ 235 h 732"/>
                <a:gd name="T54" fmla="*/ 696 w 837"/>
                <a:gd name="T55" fmla="*/ 291 h 732"/>
                <a:gd name="T56" fmla="*/ 689 w 837"/>
                <a:gd name="T57" fmla="*/ 369 h 732"/>
                <a:gd name="T58" fmla="*/ 577 w 837"/>
                <a:gd name="T59" fmla="*/ 460 h 732"/>
                <a:gd name="T60" fmla="*/ 410 w 837"/>
                <a:gd name="T61" fmla="*/ 559 h 732"/>
                <a:gd name="T62" fmla="*/ 254 w 837"/>
                <a:gd name="T63" fmla="*/ 650 h 732"/>
                <a:gd name="T64" fmla="*/ 104 w 837"/>
                <a:gd name="T65" fmla="*/ 700 h 732"/>
                <a:gd name="T66" fmla="*/ 59 w 837"/>
                <a:gd name="T67" fmla="*/ 668 h 732"/>
                <a:gd name="T68" fmla="*/ 12 w 837"/>
                <a:gd name="T69" fmla="*/ 660 h 732"/>
                <a:gd name="T70" fmla="*/ 8 w 837"/>
                <a:gd name="T71" fmla="*/ 579 h 7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837" h="732">
                  <a:moveTo>
                    <a:pt x="8" y="579"/>
                  </a:moveTo>
                  <a:cubicBezTo>
                    <a:pt x="27" y="570"/>
                    <a:pt x="43" y="540"/>
                    <a:pt x="61" y="537"/>
                  </a:cubicBezTo>
                  <a:cubicBezTo>
                    <a:pt x="34" y="511"/>
                    <a:pt x="77" y="495"/>
                    <a:pt x="100" y="502"/>
                  </a:cubicBezTo>
                  <a:cubicBezTo>
                    <a:pt x="81" y="478"/>
                    <a:pt x="120" y="477"/>
                    <a:pt x="126" y="453"/>
                  </a:cubicBezTo>
                  <a:cubicBezTo>
                    <a:pt x="129" y="439"/>
                    <a:pt x="120" y="412"/>
                    <a:pt x="105" y="410"/>
                  </a:cubicBezTo>
                  <a:cubicBezTo>
                    <a:pt x="87" y="407"/>
                    <a:pt x="111" y="376"/>
                    <a:pt x="87" y="389"/>
                  </a:cubicBezTo>
                  <a:cubicBezTo>
                    <a:pt x="53" y="406"/>
                    <a:pt x="42" y="375"/>
                    <a:pt x="40" y="351"/>
                  </a:cubicBezTo>
                  <a:cubicBezTo>
                    <a:pt x="38" y="331"/>
                    <a:pt x="58" y="293"/>
                    <a:pt x="40" y="278"/>
                  </a:cubicBezTo>
                  <a:cubicBezTo>
                    <a:pt x="25" y="266"/>
                    <a:pt x="29" y="239"/>
                    <a:pt x="30" y="221"/>
                  </a:cubicBezTo>
                  <a:cubicBezTo>
                    <a:pt x="31" y="208"/>
                    <a:pt x="65" y="223"/>
                    <a:pt x="69" y="225"/>
                  </a:cubicBezTo>
                  <a:cubicBezTo>
                    <a:pt x="73" y="227"/>
                    <a:pt x="88" y="212"/>
                    <a:pt x="94" y="208"/>
                  </a:cubicBezTo>
                  <a:cubicBezTo>
                    <a:pt x="108" y="198"/>
                    <a:pt x="98" y="182"/>
                    <a:pt x="102" y="170"/>
                  </a:cubicBezTo>
                  <a:cubicBezTo>
                    <a:pt x="113" y="173"/>
                    <a:pt x="126" y="170"/>
                    <a:pt x="138" y="169"/>
                  </a:cubicBezTo>
                  <a:cubicBezTo>
                    <a:pt x="131" y="151"/>
                    <a:pt x="120" y="146"/>
                    <a:pt x="124" y="123"/>
                  </a:cubicBezTo>
                  <a:cubicBezTo>
                    <a:pt x="126" y="115"/>
                    <a:pt x="125" y="92"/>
                    <a:pt x="138" y="89"/>
                  </a:cubicBezTo>
                  <a:cubicBezTo>
                    <a:pt x="147" y="87"/>
                    <a:pt x="161" y="97"/>
                    <a:pt x="168" y="100"/>
                  </a:cubicBezTo>
                  <a:cubicBezTo>
                    <a:pt x="186" y="110"/>
                    <a:pt x="183" y="115"/>
                    <a:pt x="204" y="112"/>
                  </a:cubicBezTo>
                  <a:cubicBezTo>
                    <a:pt x="229" y="108"/>
                    <a:pt x="242" y="107"/>
                    <a:pt x="266" y="97"/>
                  </a:cubicBezTo>
                  <a:cubicBezTo>
                    <a:pt x="291" y="88"/>
                    <a:pt x="319" y="76"/>
                    <a:pt x="346" y="80"/>
                  </a:cubicBezTo>
                  <a:cubicBezTo>
                    <a:pt x="365" y="83"/>
                    <a:pt x="374" y="95"/>
                    <a:pt x="390" y="102"/>
                  </a:cubicBezTo>
                  <a:cubicBezTo>
                    <a:pt x="408" y="110"/>
                    <a:pt x="446" y="111"/>
                    <a:pt x="467" y="107"/>
                  </a:cubicBezTo>
                  <a:cubicBezTo>
                    <a:pt x="521" y="97"/>
                    <a:pt x="564" y="77"/>
                    <a:pt x="615" y="56"/>
                  </a:cubicBezTo>
                  <a:cubicBezTo>
                    <a:pt x="665" y="36"/>
                    <a:pt x="714" y="62"/>
                    <a:pt x="768" y="46"/>
                  </a:cubicBezTo>
                  <a:cubicBezTo>
                    <a:pt x="795" y="38"/>
                    <a:pt x="837" y="0"/>
                    <a:pt x="832" y="54"/>
                  </a:cubicBezTo>
                  <a:cubicBezTo>
                    <a:pt x="831" y="67"/>
                    <a:pt x="793" y="94"/>
                    <a:pt x="781" y="104"/>
                  </a:cubicBezTo>
                  <a:cubicBezTo>
                    <a:pt x="761" y="120"/>
                    <a:pt x="741" y="119"/>
                    <a:pt x="720" y="130"/>
                  </a:cubicBezTo>
                  <a:cubicBezTo>
                    <a:pt x="673" y="155"/>
                    <a:pt x="713" y="207"/>
                    <a:pt x="713" y="235"/>
                  </a:cubicBezTo>
                  <a:cubicBezTo>
                    <a:pt x="713" y="252"/>
                    <a:pt x="699" y="273"/>
                    <a:pt x="696" y="291"/>
                  </a:cubicBezTo>
                  <a:cubicBezTo>
                    <a:pt x="691" y="317"/>
                    <a:pt x="696" y="344"/>
                    <a:pt x="689" y="369"/>
                  </a:cubicBezTo>
                  <a:cubicBezTo>
                    <a:pt x="675" y="422"/>
                    <a:pt x="624" y="435"/>
                    <a:pt x="577" y="460"/>
                  </a:cubicBezTo>
                  <a:cubicBezTo>
                    <a:pt x="518" y="492"/>
                    <a:pt x="467" y="513"/>
                    <a:pt x="410" y="559"/>
                  </a:cubicBezTo>
                  <a:cubicBezTo>
                    <a:pt x="363" y="596"/>
                    <a:pt x="305" y="619"/>
                    <a:pt x="254" y="650"/>
                  </a:cubicBezTo>
                  <a:cubicBezTo>
                    <a:pt x="214" y="674"/>
                    <a:pt x="150" y="732"/>
                    <a:pt x="104" y="700"/>
                  </a:cubicBezTo>
                  <a:cubicBezTo>
                    <a:pt x="88" y="689"/>
                    <a:pt x="72" y="684"/>
                    <a:pt x="59" y="668"/>
                  </a:cubicBezTo>
                  <a:cubicBezTo>
                    <a:pt x="40" y="646"/>
                    <a:pt x="31" y="667"/>
                    <a:pt x="12" y="660"/>
                  </a:cubicBezTo>
                  <a:cubicBezTo>
                    <a:pt x="0" y="657"/>
                    <a:pt x="24" y="587"/>
                    <a:pt x="8" y="579"/>
                  </a:cubicBezTo>
                </a:path>
              </a:pathLst>
            </a:custGeom>
            <a:solidFill>
              <a:schemeClr val="bg1">
                <a:lumMod val="65000"/>
              </a:schemeClr>
            </a:solidFill>
            <a:ln w="6350">
              <a:solidFill>
                <a:schemeClr val="bg1"/>
              </a:solidFill>
              <a:prstDash val="solid"/>
              <a:round/>
              <a:headEnd/>
              <a:tailEnd/>
            </a:ln>
          </p:spPr>
          <p:txBody>
            <a:bodyPr vert="horz" wrap="square" lIns="91202" tIns="45601" rIns="91202" bIns="45601" numCol="1" anchor="t" anchorCtr="0" compatLnSpc="1">
              <a:prstTxWarp prst="textNoShape">
                <a:avLst/>
              </a:prstTxWarp>
            </a:bodyPr>
            <a:lstStyle/>
            <a:p>
              <a:pPr defTabSz="912023"/>
              <a:endParaRPr lang="en-US" sz="1795">
                <a:solidFill>
                  <a:prstClr val="black"/>
                </a:solidFill>
                <a:latin typeface="Calibri" pitchFamily="34" charset="0"/>
                <a:ea typeface="+mn-ea"/>
                <a:cs typeface="Arial" charset="0"/>
              </a:endParaRPr>
            </a:p>
          </p:txBody>
        </p:sp>
        <p:grpSp>
          <p:nvGrpSpPr>
            <p:cNvPr id="32" name="Group 1278">
              <a:extLst>
                <a:ext uri="{FF2B5EF4-FFF2-40B4-BE49-F238E27FC236}">
                  <a16:creationId xmlns:a16="http://schemas.microsoft.com/office/drawing/2014/main" id="{216F5834-9AE3-4C99-B691-32243A3EE5C8}"/>
                </a:ext>
              </a:extLst>
            </p:cNvPr>
            <p:cNvGrpSpPr/>
            <p:nvPr/>
          </p:nvGrpSpPr>
          <p:grpSpPr>
            <a:xfrm>
              <a:off x="3556250" y="3945999"/>
              <a:ext cx="445741" cy="986014"/>
              <a:chOff x="2949752" y="3301099"/>
              <a:chExt cx="445741" cy="986014"/>
            </a:xfrm>
            <a:solidFill>
              <a:srgbClr val="92D050"/>
            </a:solidFill>
          </p:grpSpPr>
          <p:sp>
            <p:nvSpPr>
              <p:cNvPr id="170" name="Freeform 81">
                <a:extLst>
                  <a:ext uri="{FF2B5EF4-FFF2-40B4-BE49-F238E27FC236}">
                    <a16:creationId xmlns:a16="http://schemas.microsoft.com/office/drawing/2014/main" id="{C5403351-8706-4FE3-8E78-5BEB529AFB0D}"/>
                  </a:ext>
                </a:extLst>
              </p:cNvPr>
              <p:cNvSpPr>
                <a:spLocks/>
              </p:cNvSpPr>
              <p:nvPr/>
            </p:nvSpPr>
            <p:spPr bwMode="auto">
              <a:xfrm>
                <a:off x="2949752" y="3301099"/>
                <a:ext cx="445741" cy="986014"/>
              </a:xfrm>
              <a:custGeom>
                <a:avLst/>
                <a:gdLst>
                  <a:gd name="T0" fmla="*/ 2 w 504"/>
                  <a:gd name="T1" fmla="*/ 457 h 986"/>
                  <a:gd name="T2" fmla="*/ 29 w 504"/>
                  <a:gd name="T3" fmla="*/ 431 h 986"/>
                  <a:gd name="T4" fmla="*/ 64 w 504"/>
                  <a:gd name="T5" fmla="*/ 396 h 986"/>
                  <a:gd name="T6" fmla="*/ 95 w 504"/>
                  <a:gd name="T7" fmla="*/ 350 h 986"/>
                  <a:gd name="T8" fmla="*/ 111 w 504"/>
                  <a:gd name="T9" fmla="*/ 290 h 986"/>
                  <a:gd name="T10" fmla="*/ 104 w 504"/>
                  <a:gd name="T11" fmla="*/ 255 h 986"/>
                  <a:gd name="T12" fmla="*/ 94 w 504"/>
                  <a:gd name="T13" fmla="*/ 196 h 986"/>
                  <a:gd name="T14" fmla="*/ 84 w 504"/>
                  <a:gd name="T15" fmla="*/ 119 h 986"/>
                  <a:gd name="T16" fmla="*/ 133 w 504"/>
                  <a:gd name="T17" fmla="*/ 77 h 986"/>
                  <a:gd name="T18" fmla="*/ 145 w 504"/>
                  <a:gd name="T19" fmla="*/ 56 h 986"/>
                  <a:gd name="T20" fmla="*/ 171 w 504"/>
                  <a:gd name="T21" fmla="*/ 47 h 986"/>
                  <a:gd name="T22" fmla="*/ 237 w 504"/>
                  <a:gd name="T23" fmla="*/ 12 h 986"/>
                  <a:gd name="T24" fmla="*/ 280 w 504"/>
                  <a:gd name="T25" fmla="*/ 5 h 986"/>
                  <a:gd name="T26" fmla="*/ 282 w 504"/>
                  <a:gd name="T27" fmla="*/ 29 h 986"/>
                  <a:gd name="T28" fmla="*/ 290 w 504"/>
                  <a:gd name="T29" fmla="*/ 13 h 986"/>
                  <a:gd name="T30" fmla="*/ 331 w 504"/>
                  <a:gd name="T31" fmla="*/ 35 h 986"/>
                  <a:gd name="T32" fmla="*/ 335 w 504"/>
                  <a:gd name="T33" fmla="*/ 54 h 986"/>
                  <a:gd name="T34" fmla="*/ 337 w 504"/>
                  <a:gd name="T35" fmla="*/ 79 h 986"/>
                  <a:gd name="T36" fmla="*/ 359 w 504"/>
                  <a:gd name="T37" fmla="*/ 86 h 986"/>
                  <a:gd name="T38" fmla="*/ 397 w 504"/>
                  <a:gd name="T39" fmla="*/ 60 h 986"/>
                  <a:gd name="T40" fmla="*/ 425 w 504"/>
                  <a:gd name="T41" fmla="*/ 44 h 986"/>
                  <a:gd name="T42" fmla="*/ 432 w 504"/>
                  <a:gd name="T43" fmla="*/ 81 h 986"/>
                  <a:gd name="T44" fmla="*/ 362 w 504"/>
                  <a:gd name="T45" fmla="*/ 161 h 986"/>
                  <a:gd name="T46" fmla="*/ 396 w 504"/>
                  <a:gd name="T47" fmla="*/ 221 h 986"/>
                  <a:gd name="T48" fmla="*/ 435 w 504"/>
                  <a:gd name="T49" fmla="*/ 273 h 986"/>
                  <a:gd name="T50" fmla="*/ 376 w 504"/>
                  <a:gd name="T51" fmla="*/ 389 h 986"/>
                  <a:gd name="T52" fmla="*/ 322 w 504"/>
                  <a:gd name="T53" fmla="*/ 481 h 986"/>
                  <a:gd name="T54" fmla="*/ 353 w 504"/>
                  <a:gd name="T55" fmla="*/ 509 h 986"/>
                  <a:gd name="T56" fmla="*/ 387 w 504"/>
                  <a:gd name="T57" fmla="*/ 508 h 986"/>
                  <a:gd name="T58" fmla="*/ 397 w 504"/>
                  <a:gd name="T59" fmla="*/ 534 h 986"/>
                  <a:gd name="T60" fmla="*/ 432 w 504"/>
                  <a:gd name="T61" fmla="*/ 517 h 986"/>
                  <a:gd name="T62" fmla="*/ 440 w 504"/>
                  <a:gd name="T63" fmla="*/ 541 h 986"/>
                  <a:gd name="T64" fmla="*/ 445 w 504"/>
                  <a:gd name="T65" fmla="*/ 566 h 986"/>
                  <a:gd name="T66" fmla="*/ 490 w 504"/>
                  <a:gd name="T67" fmla="*/ 578 h 986"/>
                  <a:gd name="T68" fmla="*/ 487 w 504"/>
                  <a:gd name="T69" fmla="*/ 645 h 986"/>
                  <a:gd name="T70" fmla="*/ 477 w 504"/>
                  <a:gd name="T71" fmla="*/ 694 h 986"/>
                  <a:gd name="T72" fmla="*/ 409 w 504"/>
                  <a:gd name="T73" fmla="*/ 732 h 986"/>
                  <a:gd name="T74" fmla="*/ 386 w 504"/>
                  <a:gd name="T75" fmla="*/ 746 h 986"/>
                  <a:gd name="T76" fmla="*/ 369 w 504"/>
                  <a:gd name="T77" fmla="*/ 774 h 986"/>
                  <a:gd name="T78" fmla="*/ 326 w 504"/>
                  <a:gd name="T79" fmla="*/ 835 h 986"/>
                  <a:gd name="T80" fmla="*/ 328 w 504"/>
                  <a:gd name="T81" fmla="*/ 921 h 986"/>
                  <a:gd name="T82" fmla="*/ 249 w 504"/>
                  <a:gd name="T83" fmla="*/ 986 h 986"/>
                  <a:gd name="T84" fmla="*/ 210 w 504"/>
                  <a:gd name="T85" fmla="*/ 815 h 986"/>
                  <a:gd name="T86" fmla="*/ 140 w 504"/>
                  <a:gd name="T87" fmla="*/ 694 h 986"/>
                  <a:gd name="T88" fmla="*/ 100 w 504"/>
                  <a:gd name="T89" fmla="*/ 641 h 986"/>
                  <a:gd name="T90" fmla="*/ 61 w 504"/>
                  <a:gd name="T91" fmla="*/ 586 h 986"/>
                  <a:gd name="T92" fmla="*/ 30 w 504"/>
                  <a:gd name="T93" fmla="*/ 566 h 986"/>
                  <a:gd name="T94" fmla="*/ 20 w 504"/>
                  <a:gd name="T95" fmla="*/ 529 h 986"/>
                  <a:gd name="T96" fmla="*/ 2 w 504"/>
                  <a:gd name="T97" fmla="*/ 457 h 9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04" h="986">
                    <a:moveTo>
                      <a:pt x="2" y="457"/>
                    </a:moveTo>
                    <a:cubicBezTo>
                      <a:pt x="5" y="443"/>
                      <a:pt x="18" y="438"/>
                      <a:pt x="29" y="431"/>
                    </a:cubicBezTo>
                    <a:cubicBezTo>
                      <a:pt x="45" y="419"/>
                      <a:pt x="43" y="404"/>
                      <a:pt x="64" y="396"/>
                    </a:cubicBezTo>
                    <a:cubicBezTo>
                      <a:pt x="84" y="388"/>
                      <a:pt x="91" y="368"/>
                      <a:pt x="95" y="350"/>
                    </a:cubicBezTo>
                    <a:cubicBezTo>
                      <a:pt x="98" y="336"/>
                      <a:pt x="117" y="304"/>
                      <a:pt x="111" y="290"/>
                    </a:cubicBezTo>
                    <a:cubicBezTo>
                      <a:pt x="106" y="276"/>
                      <a:pt x="99" y="278"/>
                      <a:pt x="104" y="255"/>
                    </a:cubicBezTo>
                    <a:cubicBezTo>
                      <a:pt x="110" y="235"/>
                      <a:pt x="91" y="217"/>
                      <a:pt x="94" y="196"/>
                    </a:cubicBezTo>
                    <a:cubicBezTo>
                      <a:pt x="97" y="172"/>
                      <a:pt x="124" y="127"/>
                      <a:pt x="84" y="119"/>
                    </a:cubicBezTo>
                    <a:cubicBezTo>
                      <a:pt x="98" y="104"/>
                      <a:pt x="122" y="96"/>
                      <a:pt x="133" y="77"/>
                    </a:cubicBezTo>
                    <a:cubicBezTo>
                      <a:pt x="137" y="70"/>
                      <a:pt x="134" y="58"/>
                      <a:pt x="145" y="56"/>
                    </a:cubicBezTo>
                    <a:cubicBezTo>
                      <a:pt x="156" y="53"/>
                      <a:pt x="163" y="56"/>
                      <a:pt x="171" y="47"/>
                    </a:cubicBezTo>
                    <a:cubicBezTo>
                      <a:pt x="190" y="28"/>
                      <a:pt x="210" y="20"/>
                      <a:pt x="237" y="12"/>
                    </a:cubicBezTo>
                    <a:cubicBezTo>
                      <a:pt x="250" y="9"/>
                      <a:pt x="267" y="0"/>
                      <a:pt x="280" y="5"/>
                    </a:cubicBezTo>
                    <a:cubicBezTo>
                      <a:pt x="296" y="11"/>
                      <a:pt x="280" y="18"/>
                      <a:pt x="282" y="29"/>
                    </a:cubicBezTo>
                    <a:cubicBezTo>
                      <a:pt x="295" y="29"/>
                      <a:pt x="298" y="23"/>
                      <a:pt x="290" y="13"/>
                    </a:cubicBezTo>
                    <a:cubicBezTo>
                      <a:pt x="315" y="18"/>
                      <a:pt x="322" y="15"/>
                      <a:pt x="331" y="35"/>
                    </a:cubicBezTo>
                    <a:cubicBezTo>
                      <a:pt x="336" y="44"/>
                      <a:pt x="322" y="45"/>
                      <a:pt x="335" y="54"/>
                    </a:cubicBezTo>
                    <a:cubicBezTo>
                      <a:pt x="345" y="60"/>
                      <a:pt x="347" y="72"/>
                      <a:pt x="337" y="79"/>
                    </a:cubicBezTo>
                    <a:cubicBezTo>
                      <a:pt x="338" y="78"/>
                      <a:pt x="348" y="90"/>
                      <a:pt x="359" y="86"/>
                    </a:cubicBezTo>
                    <a:cubicBezTo>
                      <a:pt x="373" y="80"/>
                      <a:pt x="385" y="69"/>
                      <a:pt x="397" y="60"/>
                    </a:cubicBezTo>
                    <a:cubicBezTo>
                      <a:pt x="402" y="56"/>
                      <a:pt x="417" y="40"/>
                      <a:pt x="425" y="44"/>
                    </a:cubicBezTo>
                    <a:cubicBezTo>
                      <a:pt x="442" y="51"/>
                      <a:pt x="440" y="67"/>
                      <a:pt x="432" y="81"/>
                    </a:cubicBezTo>
                    <a:cubicBezTo>
                      <a:pt x="417" y="107"/>
                      <a:pt x="364" y="132"/>
                      <a:pt x="362" y="161"/>
                    </a:cubicBezTo>
                    <a:cubicBezTo>
                      <a:pt x="361" y="184"/>
                      <a:pt x="375" y="210"/>
                      <a:pt x="396" y="221"/>
                    </a:cubicBezTo>
                    <a:cubicBezTo>
                      <a:pt x="428" y="237"/>
                      <a:pt x="427" y="238"/>
                      <a:pt x="435" y="273"/>
                    </a:cubicBezTo>
                    <a:cubicBezTo>
                      <a:pt x="444" y="317"/>
                      <a:pt x="412" y="362"/>
                      <a:pt x="376" y="389"/>
                    </a:cubicBezTo>
                    <a:cubicBezTo>
                      <a:pt x="341" y="415"/>
                      <a:pt x="287" y="430"/>
                      <a:pt x="322" y="481"/>
                    </a:cubicBezTo>
                    <a:cubicBezTo>
                      <a:pt x="329" y="493"/>
                      <a:pt x="340" y="503"/>
                      <a:pt x="353" y="509"/>
                    </a:cubicBezTo>
                    <a:cubicBezTo>
                      <a:pt x="367" y="515"/>
                      <a:pt x="373" y="507"/>
                      <a:pt x="387" y="508"/>
                    </a:cubicBezTo>
                    <a:cubicBezTo>
                      <a:pt x="391" y="509"/>
                      <a:pt x="394" y="530"/>
                      <a:pt x="397" y="534"/>
                    </a:cubicBezTo>
                    <a:cubicBezTo>
                      <a:pt x="403" y="544"/>
                      <a:pt x="422" y="513"/>
                      <a:pt x="432" y="517"/>
                    </a:cubicBezTo>
                    <a:cubicBezTo>
                      <a:pt x="445" y="521"/>
                      <a:pt x="436" y="532"/>
                      <a:pt x="440" y="541"/>
                    </a:cubicBezTo>
                    <a:cubicBezTo>
                      <a:pt x="446" y="553"/>
                      <a:pt x="466" y="564"/>
                      <a:pt x="445" y="566"/>
                    </a:cubicBezTo>
                    <a:cubicBezTo>
                      <a:pt x="456" y="577"/>
                      <a:pt x="480" y="565"/>
                      <a:pt x="490" y="578"/>
                    </a:cubicBezTo>
                    <a:cubicBezTo>
                      <a:pt x="498" y="588"/>
                      <a:pt x="484" y="630"/>
                      <a:pt x="487" y="645"/>
                    </a:cubicBezTo>
                    <a:cubicBezTo>
                      <a:pt x="491" y="668"/>
                      <a:pt x="504" y="679"/>
                      <a:pt x="477" y="694"/>
                    </a:cubicBezTo>
                    <a:cubicBezTo>
                      <a:pt x="455" y="706"/>
                      <a:pt x="422" y="710"/>
                      <a:pt x="409" y="732"/>
                    </a:cubicBezTo>
                    <a:cubicBezTo>
                      <a:pt x="404" y="739"/>
                      <a:pt x="393" y="741"/>
                      <a:pt x="386" y="746"/>
                    </a:cubicBezTo>
                    <a:cubicBezTo>
                      <a:pt x="377" y="753"/>
                      <a:pt x="380" y="766"/>
                      <a:pt x="369" y="774"/>
                    </a:cubicBezTo>
                    <a:cubicBezTo>
                      <a:pt x="345" y="790"/>
                      <a:pt x="317" y="799"/>
                      <a:pt x="326" y="835"/>
                    </a:cubicBezTo>
                    <a:cubicBezTo>
                      <a:pt x="334" y="866"/>
                      <a:pt x="347" y="890"/>
                      <a:pt x="328" y="921"/>
                    </a:cubicBezTo>
                    <a:cubicBezTo>
                      <a:pt x="306" y="956"/>
                      <a:pt x="287" y="969"/>
                      <a:pt x="249" y="986"/>
                    </a:cubicBezTo>
                    <a:cubicBezTo>
                      <a:pt x="240" y="928"/>
                      <a:pt x="223" y="872"/>
                      <a:pt x="210" y="815"/>
                    </a:cubicBezTo>
                    <a:cubicBezTo>
                      <a:pt x="198" y="759"/>
                      <a:pt x="193" y="726"/>
                      <a:pt x="140" y="694"/>
                    </a:cubicBezTo>
                    <a:cubicBezTo>
                      <a:pt x="117" y="679"/>
                      <a:pt x="106" y="667"/>
                      <a:pt x="100" y="641"/>
                    </a:cubicBezTo>
                    <a:cubicBezTo>
                      <a:pt x="94" y="618"/>
                      <a:pt x="83" y="598"/>
                      <a:pt x="61" y="586"/>
                    </a:cubicBezTo>
                    <a:cubicBezTo>
                      <a:pt x="51" y="580"/>
                      <a:pt x="37" y="577"/>
                      <a:pt x="30" y="566"/>
                    </a:cubicBezTo>
                    <a:cubicBezTo>
                      <a:pt x="22" y="555"/>
                      <a:pt x="27" y="541"/>
                      <a:pt x="20" y="529"/>
                    </a:cubicBezTo>
                    <a:cubicBezTo>
                      <a:pt x="6" y="506"/>
                      <a:pt x="0" y="483"/>
                      <a:pt x="2" y="457"/>
                    </a:cubicBezTo>
                  </a:path>
                </a:pathLst>
              </a:custGeom>
              <a:grpFill/>
              <a:ln w="6350">
                <a:solidFill>
                  <a:schemeClr val="bg1"/>
                </a:solidFill>
                <a:prstDash val="solid"/>
                <a:round/>
                <a:headEnd/>
                <a:tailEnd/>
              </a:ln>
            </p:spPr>
            <p:txBody>
              <a:bodyPr vert="horz" wrap="square" lIns="91202" tIns="45601" rIns="91202" bIns="45601" numCol="1" anchor="t" anchorCtr="0" compatLnSpc="1">
                <a:prstTxWarp prst="textNoShape">
                  <a:avLst/>
                </a:prstTxWarp>
              </a:bodyPr>
              <a:lstStyle/>
              <a:p>
                <a:pPr defTabSz="912023"/>
                <a:endParaRPr lang="en-US" sz="1795">
                  <a:solidFill>
                    <a:prstClr val="black"/>
                  </a:solidFill>
                  <a:latin typeface="Calibri" pitchFamily="34" charset="0"/>
                  <a:ea typeface="+mn-ea"/>
                  <a:cs typeface="Arial" charset="0"/>
                </a:endParaRPr>
              </a:p>
            </p:txBody>
          </p:sp>
          <p:sp>
            <p:nvSpPr>
              <p:cNvPr id="171" name="Freeform 83">
                <a:extLst>
                  <a:ext uri="{FF2B5EF4-FFF2-40B4-BE49-F238E27FC236}">
                    <a16:creationId xmlns:a16="http://schemas.microsoft.com/office/drawing/2014/main" id="{AF9354E1-2688-428F-929B-95F11CC190FC}"/>
                  </a:ext>
                </a:extLst>
              </p:cNvPr>
              <p:cNvSpPr>
                <a:spLocks/>
              </p:cNvSpPr>
              <p:nvPr/>
            </p:nvSpPr>
            <p:spPr bwMode="auto">
              <a:xfrm>
                <a:off x="3289364" y="3780781"/>
                <a:ext cx="54244" cy="34645"/>
              </a:xfrm>
              <a:custGeom>
                <a:avLst/>
                <a:gdLst>
                  <a:gd name="T0" fmla="*/ 26 w 61"/>
                  <a:gd name="T1" fmla="*/ 34 h 34"/>
                  <a:gd name="T2" fmla="*/ 9 w 61"/>
                  <a:gd name="T3" fmla="*/ 24 h 34"/>
                  <a:gd name="T4" fmla="*/ 26 w 61"/>
                  <a:gd name="T5" fmla="*/ 0 h 34"/>
                  <a:gd name="T6" fmla="*/ 26 w 61"/>
                  <a:gd name="T7" fmla="*/ 34 h 34"/>
                </a:gdLst>
                <a:ahLst/>
                <a:cxnLst>
                  <a:cxn ang="0">
                    <a:pos x="T0" y="T1"/>
                  </a:cxn>
                  <a:cxn ang="0">
                    <a:pos x="T2" y="T3"/>
                  </a:cxn>
                  <a:cxn ang="0">
                    <a:pos x="T4" y="T5"/>
                  </a:cxn>
                  <a:cxn ang="0">
                    <a:pos x="T6" y="T7"/>
                  </a:cxn>
                </a:cxnLst>
                <a:rect l="0" t="0" r="r" b="b"/>
                <a:pathLst>
                  <a:path w="61" h="34">
                    <a:moveTo>
                      <a:pt x="26" y="34"/>
                    </a:moveTo>
                    <a:cubicBezTo>
                      <a:pt x="24" y="19"/>
                      <a:pt x="13" y="32"/>
                      <a:pt x="9" y="24"/>
                    </a:cubicBezTo>
                    <a:cubicBezTo>
                      <a:pt x="0" y="6"/>
                      <a:pt x="9" y="0"/>
                      <a:pt x="26" y="0"/>
                    </a:cubicBezTo>
                    <a:cubicBezTo>
                      <a:pt x="61" y="1"/>
                      <a:pt x="39" y="21"/>
                      <a:pt x="26" y="34"/>
                    </a:cubicBezTo>
                  </a:path>
                </a:pathLst>
              </a:custGeom>
              <a:grpFill/>
              <a:ln w="6350">
                <a:solidFill>
                  <a:schemeClr val="bg1"/>
                </a:solidFill>
                <a:prstDash val="solid"/>
                <a:round/>
                <a:headEnd/>
                <a:tailEnd/>
              </a:ln>
            </p:spPr>
            <p:txBody>
              <a:bodyPr vert="horz" wrap="square" lIns="91202" tIns="45601" rIns="91202" bIns="45601" numCol="1" anchor="t" anchorCtr="0" compatLnSpc="1">
                <a:prstTxWarp prst="textNoShape">
                  <a:avLst/>
                </a:prstTxWarp>
              </a:bodyPr>
              <a:lstStyle/>
              <a:p>
                <a:pPr defTabSz="912023"/>
                <a:endParaRPr lang="en-US" sz="1795">
                  <a:solidFill>
                    <a:prstClr val="black"/>
                  </a:solidFill>
                  <a:latin typeface="Calibri" pitchFamily="34" charset="0"/>
                  <a:ea typeface="+mn-ea"/>
                  <a:cs typeface="Arial" charset="0"/>
                </a:endParaRPr>
              </a:p>
            </p:txBody>
          </p:sp>
        </p:grpSp>
        <p:sp>
          <p:nvSpPr>
            <p:cNvPr id="33" name="Freeform 115">
              <a:extLst>
                <a:ext uri="{FF2B5EF4-FFF2-40B4-BE49-F238E27FC236}">
                  <a16:creationId xmlns:a16="http://schemas.microsoft.com/office/drawing/2014/main" id="{E1004142-548B-4771-868C-DE0CA62BD1D3}"/>
                </a:ext>
              </a:extLst>
            </p:cNvPr>
            <p:cNvSpPr>
              <a:spLocks/>
            </p:cNvSpPr>
            <p:nvPr/>
          </p:nvSpPr>
          <p:spPr bwMode="auto">
            <a:xfrm>
              <a:off x="1318115" y="4143202"/>
              <a:ext cx="1327788" cy="1156567"/>
            </a:xfrm>
            <a:custGeom>
              <a:avLst/>
              <a:gdLst>
                <a:gd name="T0" fmla="*/ 0 w 1501"/>
                <a:gd name="T1" fmla="*/ 1145 h 1156"/>
                <a:gd name="T2" fmla="*/ 29 w 1501"/>
                <a:gd name="T3" fmla="*/ 1108 h 1156"/>
                <a:gd name="T4" fmla="*/ 101 w 1501"/>
                <a:gd name="T5" fmla="*/ 1093 h 1156"/>
                <a:gd name="T6" fmla="*/ 223 w 1501"/>
                <a:gd name="T7" fmla="*/ 1039 h 1156"/>
                <a:gd name="T8" fmla="*/ 322 w 1501"/>
                <a:gd name="T9" fmla="*/ 955 h 1156"/>
                <a:gd name="T10" fmla="*/ 403 w 1501"/>
                <a:gd name="T11" fmla="*/ 858 h 1156"/>
                <a:gd name="T12" fmla="*/ 422 w 1501"/>
                <a:gd name="T13" fmla="*/ 746 h 1156"/>
                <a:gd name="T14" fmla="*/ 406 w 1501"/>
                <a:gd name="T15" fmla="*/ 719 h 1156"/>
                <a:gd name="T16" fmla="*/ 412 w 1501"/>
                <a:gd name="T17" fmla="*/ 664 h 1156"/>
                <a:gd name="T18" fmla="*/ 461 w 1501"/>
                <a:gd name="T19" fmla="*/ 548 h 1156"/>
                <a:gd name="T20" fmla="*/ 479 w 1501"/>
                <a:gd name="T21" fmla="*/ 476 h 1156"/>
                <a:gd name="T22" fmla="*/ 513 w 1501"/>
                <a:gd name="T23" fmla="*/ 430 h 1156"/>
                <a:gd name="T24" fmla="*/ 605 w 1501"/>
                <a:gd name="T25" fmla="*/ 352 h 1156"/>
                <a:gd name="T26" fmla="*/ 732 w 1501"/>
                <a:gd name="T27" fmla="*/ 297 h 1156"/>
                <a:gd name="T28" fmla="*/ 871 w 1501"/>
                <a:gd name="T29" fmla="*/ 65 h 1156"/>
                <a:gd name="T30" fmla="*/ 895 w 1501"/>
                <a:gd name="T31" fmla="*/ 20 h 1156"/>
                <a:gd name="T32" fmla="*/ 939 w 1501"/>
                <a:gd name="T33" fmla="*/ 9 h 1156"/>
                <a:gd name="T34" fmla="*/ 965 w 1501"/>
                <a:gd name="T35" fmla="*/ 32 h 1156"/>
                <a:gd name="T36" fmla="*/ 1009 w 1501"/>
                <a:gd name="T37" fmla="*/ 82 h 1156"/>
                <a:gd name="T38" fmla="*/ 1136 w 1501"/>
                <a:gd name="T39" fmla="*/ 97 h 1156"/>
                <a:gd name="T40" fmla="*/ 1249 w 1501"/>
                <a:gd name="T41" fmla="*/ 71 h 1156"/>
                <a:gd name="T42" fmla="*/ 1257 w 1501"/>
                <a:gd name="T43" fmla="*/ 100 h 1156"/>
                <a:gd name="T44" fmla="*/ 1262 w 1501"/>
                <a:gd name="T45" fmla="*/ 99 h 1156"/>
                <a:gd name="T46" fmla="*/ 1309 w 1501"/>
                <a:gd name="T47" fmla="*/ 112 h 1156"/>
                <a:gd name="T48" fmla="*/ 1349 w 1501"/>
                <a:gd name="T49" fmla="*/ 130 h 1156"/>
                <a:gd name="T50" fmla="*/ 1389 w 1501"/>
                <a:gd name="T51" fmla="*/ 160 h 1156"/>
                <a:gd name="T52" fmla="*/ 1406 w 1501"/>
                <a:gd name="T53" fmla="*/ 200 h 1156"/>
                <a:gd name="T54" fmla="*/ 1401 w 1501"/>
                <a:gd name="T55" fmla="*/ 240 h 1156"/>
                <a:gd name="T56" fmla="*/ 1403 w 1501"/>
                <a:gd name="T57" fmla="*/ 298 h 1156"/>
                <a:gd name="T58" fmla="*/ 1413 w 1501"/>
                <a:gd name="T59" fmla="*/ 341 h 1156"/>
                <a:gd name="T60" fmla="*/ 1425 w 1501"/>
                <a:gd name="T61" fmla="*/ 398 h 1156"/>
                <a:gd name="T62" fmla="*/ 1434 w 1501"/>
                <a:gd name="T63" fmla="*/ 430 h 1156"/>
                <a:gd name="T64" fmla="*/ 1474 w 1501"/>
                <a:gd name="T65" fmla="*/ 463 h 1156"/>
                <a:gd name="T66" fmla="*/ 1466 w 1501"/>
                <a:gd name="T67" fmla="*/ 531 h 1156"/>
                <a:gd name="T68" fmla="*/ 1249 w 1501"/>
                <a:gd name="T69" fmla="*/ 548 h 1156"/>
                <a:gd name="T70" fmla="*/ 1176 w 1501"/>
                <a:gd name="T71" fmla="*/ 586 h 1156"/>
                <a:gd name="T72" fmla="*/ 1156 w 1501"/>
                <a:gd name="T73" fmla="*/ 626 h 1156"/>
                <a:gd name="T74" fmla="*/ 1170 w 1501"/>
                <a:gd name="T75" fmla="*/ 682 h 1156"/>
                <a:gd name="T76" fmla="*/ 1116 w 1501"/>
                <a:gd name="T77" fmla="*/ 701 h 1156"/>
                <a:gd name="T78" fmla="*/ 1064 w 1501"/>
                <a:gd name="T79" fmla="*/ 736 h 1156"/>
                <a:gd name="T80" fmla="*/ 1020 w 1501"/>
                <a:gd name="T81" fmla="*/ 747 h 1156"/>
                <a:gd name="T82" fmla="*/ 967 w 1501"/>
                <a:gd name="T83" fmla="*/ 811 h 1156"/>
                <a:gd name="T84" fmla="*/ 873 w 1501"/>
                <a:gd name="T85" fmla="*/ 845 h 1156"/>
                <a:gd name="T86" fmla="*/ 814 w 1501"/>
                <a:gd name="T87" fmla="*/ 864 h 1156"/>
                <a:gd name="T88" fmla="*/ 750 w 1501"/>
                <a:gd name="T89" fmla="*/ 873 h 1156"/>
                <a:gd name="T90" fmla="*/ 713 w 1501"/>
                <a:gd name="T91" fmla="*/ 894 h 1156"/>
                <a:gd name="T92" fmla="*/ 676 w 1501"/>
                <a:gd name="T93" fmla="*/ 908 h 1156"/>
                <a:gd name="T94" fmla="*/ 639 w 1501"/>
                <a:gd name="T95" fmla="*/ 940 h 1156"/>
                <a:gd name="T96" fmla="*/ 596 w 1501"/>
                <a:gd name="T97" fmla="*/ 968 h 1156"/>
                <a:gd name="T98" fmla="*/ 551 w 1501"/>
                <a:gd name="T99" fmla="*/ 1029 h 1156"/>
                <a:gd name="T100" fmla="*/ 551 w 1501"/>
                <a:gd name="T101" fmla="*/ 1141 h 1156"/>
                <a:gd name="T102" fmla="*/ 0 w 1501"/>
                <a:gd name="T103" fmla="*/ 1145 h 1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01" h="1156">
                  <a:moveTo>
                    <a:pt x="0" y="1145"/>
                  </a:moveTo>
                  <a:cubicBezTo>
                    <a:pt x="6" y="1139"/>
                    <a:pt x="23" y="1110"/>
                    <a:pt x="29" y="1108"/>
                  </a:cubicBezTo>
                  <a:cubicBezTo>
                    <a:pt x="52" y="1099"/>
                    <a:pt x="77" y="1098"/>
                    <a:pt x="101" y="1093"/>
                  </a:cubicBezTo>
                  <a:cubicBezTo>
                    <a:pt x="146" y="1084"/>
                    <a:pt x="191" y="1070"/>
                    <a:pt x="223" y="1039"/>
                  </a:cubicBezTo>
                  <a:cubicBezTo>
                    <a:pt x="255" y="1008"/>
                    <a:pt x="288" y="984"/>
                    <a:pt x="322" y="955"/>
                  </a:cubicBezTo>
                  <a:cubicBezTo>
                    <a:pt x="354" y="928"/>
                    <a:pt x="377" y="891"/>
                    <a:pt x="403" y="858"/>
                  </a:cubicBezTo>
                  <a:cubicBezTo>
                    <a:pt x="420" y="835"/>
                    <a:pt x="458" y="771"/>
                    <a:pt x="422" y="746"/>
                  </a:cubicBezTo>
                  <a:cubicBezTo>
                    <a:pt x="408" y="736"/>
                    <a:pt x="398" y="736"/>
                    <a:pt x="406" y="719"/>
                  </a:cubicBezTo>
                  <a:cubicBezTo>
                    <a:pt x="414" y="701"/>
                    <a:pt x="412" y="684"/>
                    <a:pt x="412" y="664"/>
                  </a:cubicBezTo>
                  <a:cubicBezTo>
                    <a:pt x="411" y="611"/>
                    <a:pt x="429" y="588"/>
                    <a:pt x="461" y="548"/>
                  </a:cubicBezTo>
                  <a:cubicBezTo>
                    <a:pt x="479" y="525"/>
                    <a:pt x="472" y="502"/>
                    <a:pt x="479" y="476"/>
                  </a:cubicBezTo>
                  <a:cubicBezTo>
                    <a:pt x="484" y="458"/>
                    <a:pt x="499" y="443"/>
                    <a:pt x="513" y="430"/>
                  </a:cubicBezTo>
                  <a:cubicBezTo>
                    <a:pt x="543" y="403"/>
                    <a:pt x="566" y="369"/>
                    <a:pt x="605" y="352"/>
                  </a:cubicBezTo>
                  <a:cubicBezTo>
                    <a:pt x="647" y="333"/>
                    <a:pt x="692" y="319"/>
                    <a:pt x="732" y="297"/>
                  </a:cubicBezTo>
                  <a:cubicBezTo>
                    <a:pt x="811" y="252"/>
                    <a:pt x="844" y="145"/>
                    <a:pt x="871" y="65"/>
                  </a:cubicBezTo>
                  <a:cubicBezTo>
                    <a:pt x="874" y="58"/>
                    <a:pt x="882" y="18"/>
                    <a:pt x="895" y="20"/>
                  </a:cubicBezTo>
                  <a:cubicBezTo>
                    <a:pt x="911" y="21"/>
                    <a:pt x="926" y="15"/>
                    <a:pt x="939" y="9"/>
                  </a:cubicBezTo>
                  <a:cubicBezTo>
                    <a:pt x="955" y="0"/>
                    <a:pt x="959" y="21"/>
                    <a:pt x="965" y="32"/>
                  </a:cubicBezTo>
                  <a:cubicBezTo>
                    <a:pt x="975" y="54"/>
                    <a:pt x="988" y="68"/>
                    <a:pt x="1009" y="82"/>
                  </a:cubicBezTo>
                  <a:cubicBezTo>
                    <a:pt x="1053" y="110"/>
                    <a:pt x="1088" y="102"/>
                    <a:pt x="1136" y="97"/>
                  </a:cubicBezTo>
                  <a:cubicBezTo>
                    <a:pt x="1175" y="92"/>
                    <a:pt x="1227" y="115"/>
                    <a:pt x="1249" y="71"/>
                  </a:cubicBezTo>
                  <a:cubicBezTo>
                    <a:pt x="1250" y="85"/>
                    <a:pt x="1254" y="89"/>
                    <a:pt x="1257" y="100"/>
                  </a:cubicBezTo>
                  <a:cubicBezTo>
                    <a:pt x="1260" y="112"/>
                    <a:pt x="1283" y="117"/>
                    <a:pt x="1262" y="99"/>
                  </a:cubicBezTo>
                  <a:cubicBezTo>
                    <a:pt x="1273" y="113"/>
                    <a:pt x="1293" y="120"/>
                    <a:pt x="1309" y="112"/>
                  </a:cubicBezTo>
                  <a:cubicBezTo>
                    <a:pt x="1327" y="103"/>
                    <a:pt x="1338" y="120"/>
                    <a:pt x="1349" y="130"/>
                  </a:cubicBezTo>
                  <a:cubicBezTo>
                    <a:pt x="1361" y="140"/>
                    <a:pt x="1382" y="145"/>
                    <a:pt x="1389" y="160"/>
                  </a:cubicBezTo>
                  <a:cubicBezTo>
                    <a:pt x="1398" y="176"/>
                    <a:pt x="1381" y="191"/>
                    <a:pt x="1406" y="200"/>
                  </a:cubicBezTo>
                  <a:cubicBezTo>
                    <a:pt x="1393" y="210"/>
                    <a:pt x="1398" y="227"/>
                    <a:pt x="1401" y="240"/>
                  </a:cubicBezTo>
                  <a:cubicBezTo>
                    <a:pt x="1406" y="260"/>
                    <a:pt x="1400" y="278"/>
                    <a:pt x="1403" y="298"/>
                  </a:cubicBezTo>
                  <a:cubicBezTo>
                    <a:pt x="1406" y="314"/>
                    <a:pt x="1417" y="324"/>
                    <a:pt x="1413" y="341"/>
                  </a:cubicBezTo>
                  <a:cubicBezTo>
                    <a:pt x="1408" y="367"/>
                    <a:pt x="1412" y="376"/>
                    <a:pt x="1425" y="398"/>
                  </a:cubicBezTo>
                  <a:cubicBezTo>
                    <a:pt x="1432" y="410"/>
                    <a:pt x="1427" y="420"/>
                    <a:pt x="1434" y="430"/>
                  </a:cubicBezTo>
                  <a:cubicBezTo>
                    <a:pt x="1444" y="446"/>
                    <a:pt x="1459" y="452"/>
                    <a:pt x="1474" y="463"/>
                  </a:cubicBezTo>
                  <a:cubicBezTo>
                    <a:pt x="1501" y="483"/>
                    <a:pt x="1423" y="515"/>
                    <a:pt x="1466" y="531"/>
                  </a:cubicBezTo>
                  <a:cubicBezTo>
                    <a:pt x="1423" y="541"/>
                    <a:pt x="1269" y="491"/>
                    <a:pt x="1249" y="548"/>
                  </a:cubicBezTo>
                  <a:cubicBezTo>
                    <a:pt x="1238" y="577"/>
                    <a:pt x="1209" y="588"/>
                    <a:pt x="1176" y="586"/>
                  </a:cubicBezTo>
                  <a:cubicBezTo>
                    <a:pt x="1151" y="584"/>
                    <a:pt x="1122" y="617"/>
                    <a:pt x="1156" y="626"/>
                  </a:cubicBezTo>
                  <a:cubicBezTo>
                    <a:pt x="1129" y="651"/>
                    <a:pt x="1182" y="670"/>
                    <a:pt x="1170" y="682"/>
                  </a:cubicBezTo>
                  <a:cubicBezTo>
                    <a:pt x="1156" y="695"/>
                    <a:pt x="1131" y="690"/>
                    <a:pt x="1116" y="701"/>
                  </a:cubicBezTo>
                  <a:cubicBezTo>
                    <a:pt x="1100" y="712"/>
                    <a:pt x="1083" y="729"/>
                    <a:pt x="1064" y="736"/>
                  </a:cubicBezTo>
                  <a:cubicBezTo>
                    <a:pt x="1050" y="740"/>
                    <a:pt x="1034" y="740"/>
                    <a:pt x="1020" y="747"/>
                  </a:cubicBezTo>
                  <a:cubicBezTo>
                    <a:pt x="994" y="761"/>
                    <a:pt x="985" y="791"/>
                    <a:pt x="967" y="811"/>
                  </a:cubicBezTo>
                  <a:cubicBezTo>
                    <a:pt x="945" y="835"/>
                    <a:pt x="905" y="844"/>
                    <a:pt x="873" y="845"/>
                  </a:cubicBezTo>
                  <a:cubicBezTo>
                    <a:pt x="849" y="846"/>
                    <a:pt x="823" y="837"/>
                    <a:pt x="814" y="864"/>
                  </a:cubicBezTo>
                  <a:cubicBezTo>
                    <a:pt x="805" y="894"/>
                    <a:pt x="774" y="872"/>
                    <a:pt x="750" y="873"/>
                  </a:cubicBezTo>
                  <a:cubicBezTo>
                    <a:pt x="733" y="875"/>
                    <a:pt x="724" y="883"/>
                    <a:pt x="713" y="894"/>
                  </a:cubicBezTo>
                  <a:cubicBezTo>
                    <a:pt x="703" y="906"/>
                    <a:pt x="690" y="903"/>
                    <a:pt x="676" y="908"/>
                  </a:cubicBezTo>
                  <a:cubicBezTo>
                    <a:pt x="660" y="915"/>
                    <a:pt x="651" y="930"/>
                    <a:pt x="639" y="940"/>
                  </a:cubicBezTo>
                  <a:cubicBezTo>
                    <a:pt x="626" y="951"/>
                    <a:pt x="609" y="957"/>
                    <a:pt x="596" y="968"/>
                  </a:cubicBezTo>
                  <a:cubicBezTo>
                    <a:pt x="570" y="989"/>
                    <a:pt x="547" y="992"/>
                    <a:pt x="551" y="1029"/>
                  </a:cubicBezTo>
                  <a:cubicBezTo>
                    <a:pt x="556" y="1065"/>
                    <a:pt x="553" y="1105"/>
                    <a:pt x="551" y="1141"/>
                  </a:cubicBezTo>
                  <a:cubicBezTo>
                    <a:pt x="550" y="1156"/>
                    <a:pt x="51" y="1145"/>
                    <a:pt x="0" y="1145"/>
                  </a:cubicBezTo>
                </a:path>
              </a:pathLst>
            </a:custGeom>
            <a:solidFill>
              <a:srgbClr val="92D050"/>
            </a:solidFill>
            <a:ln w="6350">
              <a:solidFill>
                <a:schemeClr val="bg1"/>
              </a:solidFill>
              <a:prstDash val="solid"/>
              <a:round/>
              <a:headEnd/>
              <a:tailEnd/>
            </a:ln>
          </p:spPr>
          <p:txBody>
            <a:bodyPr vert="horz" wrap="square" lIns="91202" tIns="45601" rIns="91202" bIns="45601" numCol="1" anchor="t" anchorCtr="0" compatLnSpc="1">
              <a:prstTxWarp prst="textNoShape">
                <a:avLst/>
              </a:prstTxWarp>
            </a:bodyPr>
            <a:lstStyle/>
            <a:p>
              <a:pPr defTabSz="912023"/>
              <a:endParaRPr lang="en-US" sz="1795">
                <a:solidFill>
                  <a:prstClr val="black"/>
                </a:solidFill>
                <a:latin typeface="Calibri" pitchFamily="34" charset="0"/>
                <a:ea typeface="+mn-ea"/>
                <a:cs typeface="Arial" charset="0"/>
              </a:endParaRPr>
            </a:p>
          </p:txBody>
        </p:sp>
        <p:sp>
          <p:nvSpPr>
            <p:cNvPr id="34" name="Freeform 9">
              <a:extLst>
                <a:ext uri="{FF2B5EF4-FFF2-40B4-BE49-F238E27FC236}">
                  <a16:creationId xmlns:a16="http://schemas.microsoft.com/office/drawing/2014/main" id="{F84A8AF7-CA6E-4FDF-889B-A5E2178F3E82}"/>
                </a:ext>
              </a:extLst>
            </p:cNvPr>
            <p:cNvSpPr>
              <a:spLocks/>
            </p:cNvSpPr>
            <p:nvPr/>
          </p:nvSpPr>
          <p:spPr bwMode="auto">
            <a:xfrm>
              <a:off x="2400627" y="2578905"/>
              <a:ext cx="16510" cy="15989"/>
            </a:xfrm>
            <a:custGeom>
              <a:avLst/>
              <a:gdLst>
                <a:gd name="T0" fmla="*/ 21 w 21"/>
                <a:gd name="T1" fmla="*/ 14 h 15"/>
                <a:gd name="T2" fmla="*/ 0 w 21"/>
                <a:gd name="T3" fmla="*/ 0 h 15"/>
                <a:gd name="T4" fmla="*/ 21 w 21"/>
                <a:gd name="T5" fmla="*/ 14 h 15"/>
              </a:gdLst>
              <a:ahLst/>
              <a:cxnLst>
                <a:cxn ang="0">
                  <a:pos x="T0" y="T1"/>
                </a:cxn>
                <a:cxn ang="0">
                  <a:pos x="T2" y="T3"/>
                </a:cxn>
                <a:cxn ang="0">
                  <a:pos x="T4" y="T5"/>
                </a:cxn>
              </a:cxnLst>
              <a:rect l="0" t="0" r="r" b="b"/>
              <a:pathLst>
                <a:path w="21" h="15">
                  <a:moveTo>
                    <a:pt x="21" y="14"/>
                  </a:moveTo>
                  <a:cubicBezTo>
                    <a:pt x="14" y="8"/>
                    <a:pt x="7" y="4"/>
                    <a:pt x="0" y="0"/>
                  </a:cubicBezTo>
                  <a:cubicBezTo>
                    <a:pt x="2" y="9"/>
                    <a:pt x="10" y="15"/>
                    <a:pt x="21" y="14"/>
                  </a:cubicBezTo>
                </a:path>
              </a:pathLst>
            </a:custGeom>
            <a:solidFill>
              <a:srgbClr val="31859B"/>
            </a:solidFill>
            <a:ln w="9525">
              <a:solidFill>
                <a:schemeClr val="bg1"/>
              </a:solidFill>
              <a:prstDash val="solid"/>
              <a:round/>
              <a:headEnd/>
              <a:tailEnd/>
            </a:ln>
          </p:spPr>
          <p:txBody>
            <a:bodyPr vert="horz" wrap="square" lIns="91202" tIns="45601" rIns="91202" bIns="45601" numCol="1" anchor="t" anchorCtr="0" compatLnSpc="1">
              <a:prstTxWarp prst="textNoShape">
                <a:avLst/>
              </a:prstTxWarp>
            </a:bodyPr>
            <a:lstStyle/>
            <a:p>
              <a:pPr defTabSz="912023"/>
              <a:endParaRPr lang="en-US" sz="1795">
                <a:solidFill>
                  <a:prstClr val="black"/>
                </a:solidFill>
                <a:latin typeface="Calibri" pitchFamily="34" charset="0"/>
                <a:ea typeface="+mn-ea"/>
                <a:cs typeface="Arial" charset="0"/>
              </a:endParaRPr>
            </a:p>
          </p:txBody>
        </p:sp>
        <p:sp>
          <p:nvSpPr>
            <p:cNvPr id="35" name="Freeform 10">
              <a:extLst>
                <a:ext uri="{FF2B5EF4-FFF2-40B4-BE49-F238E27FC236}">
                  <a16:creationId xmlns:a16="http://schemas.microsoft.com/office/drawing/2014/main" id="{AF7E7DB9-4F95-4507-BB24-EF196E487CA3}"/>
                </a:ext>
              </a:extLst>
            </p:cNvPr>
            <p:cNvSpPr>
              <a:spLocks/>
            </p:cNvSpPr>
            <p:nvPr/>
          </p:nvSpPr>
          <p:spPr bwMode="auto">
            <a:xfrm>
              <a:off x="2400627" y="2578905"/>
              <a:ext cx="16510" cy="15989"/>
            </a:xfrm>
            <a:custGeom>
              <a:avLst/>
              <a:gdLst>
                <a:gd name="T0" fmla="*/ 7 w 7"/>
                <a:gd name="T1" fmla="*/ 6 h 6"/>
                <a:gd name="T2" fmla="*/ 0 w 7"/>
                <a:gd name="T3" fmla="*/ 0 h 6"/>
                <a:gd name="T4" fmla="*/ 7 w 7"/>
                <a:gd name="T5" fmla="*/ 6 h 6"/>
              </a:gdLst>
              <a:ahLst/>
              <a:cxnLst>
                <a:cxn ang="0">
                  <a:pos x="T0" y="T1"/>
                </a:cxn>
                <a:cxn ang="0">
                  <a:pos x="T2" y="T3"/>
                </a:cxn>
                <a:cxn ang="0">
                  <a:pos x="T4" y="T5"/>
                </a:cxn>
              </a:cxnLst>
              <a:rect l="0" t="0" r="r" b="b"/>
              <a:pathLst>
                <a:path w="7" h="6">
                  <a:moveTo>
                    <a:pt x="7" y="6"/>
                  </a:moveTo>
                  <a:cubicBezTo>
                    <a:pt x="5" y="3"/>
                    <a:pt x="2" y="2"/>
                    <a:pt x="0" y="0"/>
                  </a:cubicBezTo>
                  <a:cubicBezTo>
                    <a:pt x="0" y="4"/>
                    <a:pt x="3" y="6"/>
                    <a:pt x="7" y="6"/>
                  </a:cubicBezTo>
                </a:path>
              </a:pathLst>
            </a:custGeom>
            <a:noFill/>
            <a:ln w="9525"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202" tIns="45601" rIns="91202" bIns="45601" numCol="1" anchor="t" anchorCtr="0" compatLnSpc="1">
              <a:prstTxWarp prst="textNoShape">
                <a:avLst/>
              </a:prstTxWarp>
            </a:bodyPr>
            <a:lstStyle/>
            <a:p>
              <a:pPr defTabSz="912023"/>
              <a:endParaRPr lang="en-US" sz="1795">
                <a:solidFill>
                  <a:prstClr val="black"/>
                </a:solidFill>
                <a:latin typeface="Calibri" pitchFamily="34" charset="0"/>
                <a:ea typeface="+mn-ea"/>
                <a:cs typeface="Arial" charset="0"/>
              </a:endParaRPr>
            </a:p>
          </p:txBody>
        </p:sp>
        <p:sp>
          <p:nvSpPr>
            <p:cNvPr id="36" name="Freeform 11">
              <a:extLst>
                <a:ext uri="{FF2B5EF4-FFF2-40B4-BE49-F238E27FC236}">
                  <a16:creationId xmlns:a16="http://schemas.microsoft.com/office/drawing/2014/main" id="{D789F74D-CFCB-4750-A46B-A0086320498C}"/>
                </a:ext>
              </a:extLst>
            </p:cNvPr>
            <p:cNvSpPr>
              <a:spLocks/>
            </p:cNvSpPr>
            <p:nvPr/>
          </p:nvSpPr>
          <p:spPr bwMode="auto">
            <a:xfrm>
              <a:off x="2506756" y="2634867"/>
              <a:ext cx="14150" cy="10660"/>
            </a:xfrm>
            <a:custGeom>
              <a:avLst/>
              <a:gdLst>
                <a:gd name="T0" fmla="*/ 15 w 15"/>
                <a:gd name="T1" fmla="*/ 10 h 10"/>
                <a:gd name="T2" fmla="*/ 0 w 15"/>
                <a:gd name="T3" fmla="*/ 2 h 10"/>
                <a:gd name="T4" fmla="*/ 15 w 15"/>
                <a:gd name="T5" fmla="*/ 10 h 10"/>
              </a:gdLst>
              <a:ahLst/>
              <a:cxnLst>
                <a:cxn ang="0">
                  <a:pos x="T0" y="T1"/>
                </a:cxn>
                <a:cxn ang="0">
                  <a:pos x="T2" y="T3"/>
                </a:cxn>
                <a:cxn ang="0">
                  <a:pos x="T4" y="T5"/>
                </a:cxn>
              </a:cxnLst>
              <a:rect l="0" t="0" r="r" b="b"/>
              <a:pathLst>
                <a:path w="15" h="10">
                  <a:moveTo>
                    <a:pt x="15" y="10"/>
                  </a:moveTo>
                  <a:cubicBezTo>
                    <a:pt x="10" y="2"/>
                    <a:pt x="10" y="0"/>
                    <a:pt x="0" y="2"/>
                  </a:cubicBezTo>
                  <a:cubicBezTo>
                    <a:pt x="5" y="4"/>
                    <a:pt x="10" y="7"/>
                    <a:pt x="15" y="10"/>
                  </a:cubicBezTo>
                </a:path>
              </a:pathLst>
            </a:custGeom>
            <a:solidFill>
              <a:srgbClr val="31859B"/>
            </a:solidFill>
            <a:ln w="9525">
              <a:solidFill>
                <a:schemeClr val="bg1"/>
              </a:solidFill>
              <a:prstDash val="solid"/>
              <a:round/>
              <a:headEnd/>
              <a:tailEnd/>
            </a:ln>
          </p:spPr>
          <p:txBody>
            <a:bodyPr vert="horz" wrap="square" lIns="91202" tIns="45601" rIns="91202" bIns="45601" numCol="1" anchor="t" anchorCtr="0" compatLnSpc="1">
              <a:prstTxWarp prst="textNoShape">
                <a:avLst/>
              </a:prstTxWarp>
            </a:bodyPr>
            <a:lstStyle/>
            <a:p>
              <a:pPr defTabSz="912023"/>
              <a:endParaRPr lang="en-US" sz="1795">
                <a:solidFill>
                  <a:prstClr val="black"/>
                </a:solidFill>
                <a:latin typeface="Calibri" pitchFamily="34" charset="0"/>
                <a:ea typeface="+mn-ea"/>
                <a:cs typeface="Arial" charset="0"/>
              </a:endParaRPr>
            </a:p>
          </p:txBody>
        </p:sp>
        <p:sp>
          <p:nvSpPr>
            <p:cNvPr id="37" name="Freeform 12">
              <a:extLst>
                <a:ext uri="{FF2B5EF4-FFF2-40B4-BE49-F238E27FC236}">
                  <a16:creationId xmlns:a16="http://schemas.microsoft.com/office/drawing/2014/main" id="{2352705A-D74F-4991-A9FC-37EE828603B1}"/>
                </a:ext>
              </a:extLst>
            </p:cNvPr>
            <p:cNvSpPr>
              <a:spLocks/>
            </p:cNvSpPr>
            <p:nvPr/>
          </p:nvSpPr>
          <p:spPr bwMode="auto">
            <a:xfrm>
              <a:off x="2506756" y="2634867"/>
              <a:ext cx="14150" cy="10660"/>
            </a:xfrm>
            <a:custGeom>
              <a:avLst/>
              <a:gdLst>
                <a:gd name="T0" fmla="*/ 6 w 6"/>
                <a:gd name="T1" fmla="*/ 4 h 4"/>
                <a:gd name="T2" fmla="*/ 0 w 6"/>
                <a:gd name="T3" fmla="*/ 1 h 4"/>
                <a:gd name="T4" fmla="*/ 6 w 6"/>
                <a:gd name="T5" fmla="*/ 4 h 4"/>
              </a:gdLst>
              <a:ahLst/>
              <a:cxnLst>
                <a:cxn ang="0">
                  <a:pos x="T0" y="T1"/>
                </a:cxn>
                <a:cxn ang="0">
                  <a:pos x="T2" y="T3"/>
                </a:cxn>
                <a:cxn ang="0">
                  <a:pos x="T4" y="T5"/>
                </a:cxn>
              </a:cxnLst>
              <a:rect l="0" t="0" r="r" b="b"/>
              <a:pathLst>
                <a:path w="6" h="4">
                  <a:moveTo>
                    <a:pt x="6" y="4"/>
                  </a:moveTo>
                  <a:cubicBezTo>
                    <a:pt x="4" y="1"/>
                    <a:pt x="4" y="0"/>
                    <a:pt x="0" y="1"/>
                  </a:cubicBezTo>
                  <a:cubicBezTo>
                    <a:pt x="2" y="2"/>
                    <a:pt x="4" y="3"/>
                    <a:pt x="6" y="4"/>
                  </a:cubicBezTo>
                </a:path>
              </a:pathLst>
            </a:custGeom>
            <a:noFill/>
            <a:ln w="9525"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202" tIns="45601" rIns="91202" bIns="45601" numCol="1" anchor="t" anchorCtr="0" compatLnSpc="1">
              <a:prstTxWarp prst="textNoShape">
                <a:avLst/>
              </a:prstTxWarp>
            </a:bodyPr>
            <a:lstStyle/>
            <a:p>
              <a:pPr defTabSz="912023"/>
              <a:endParaRPr lang="en-US" sz="1795">
                <a:solidFill>
                  <a:prstClr val="black"/>
                </a:solidFill>
                <a:latin typeface="Calibri" pitchFamily="34" charset="0"/>
                <a:ea typeface="+mn-ea"/>
                <a:cs typeface="Arial" charset="0"/>
              </a:endParaRPr>
            </a:p>
          </p:txBody>
        </p:sp>
        <p:sp>
          <p:nvSpPr>
            <p:cNvPr id="38" name="Freeform 13">
              <a:extLst>
                <a:ext uri="{FF2B5EF4-FFF2-40B4-BE49-F238E27FC236}">
                  <a16:creationId xmlns:a16="http://schemas.microsoft.com/office/drawing/2014/main" id="{1A85E0FF-D0F4-4954-9B33-5A4327C56F7C}"/>
                </a:ext>
              </a:extLst>
            </p:cNvPr>
            <p:cNvSpPr>
              <a:spLocks/>
            </p:cNvSpPr>
            <p:nvPr/>
          </p:nvSpPr>
          <p:spPr bwMode="auto">
            <a:xfrm>
              <a:off x="2589300" y="2738799"/>
              <a:ext cx="23584" cy="7996"/>
            </a:xfrm>
            <a:custGeom>
              <a:avLst/>
              <a:gdLst>
                <a:gd name="T0" fmla="*/ 28 w 28"/>
                <a:gd name="T1" fmla="*/ 9 h 9"/>
                <a:gd name="T2" fmla="*/ 0 w 28"/>
                <a:gd name="T3" fmla="*/ 3 h 9"/>
                <a:gd name="T4" fmla="*/ 28 w 28"/>
                <a:gd name="T5" fmla="*/ 9 h 9"/>
              </a:gdLst>
              <a:ahLst/>
              <a:cxnLst>
                <a:cxn ang="0">
                  <a:pos x="T0" y="T1"/>
                </a:cxn>
                <a:cxn ang="0">
                  <a:pos x="T2" y="T3"/>
                </a:cxn>
                <a:cxn ang="0">
                  <a:pos x="T4" y="T5"/>
                </a:cxn>
              </a:cxnLst>
              <a:rect l="0" t="0" r="r" b="b"/>
              <a:pathLst>
                <a:path w="28" h="9">
                  <a:moveTo>
                    <a:pt x="28" y="9"/>
                  </a:moveTo>
                  <a:cubicBezTo>
                    <a:pt x="22" y="0"/>
                    <a:pt x="9" y="2"/>
                    <a:pt x="0" y="3"/>
                  </a:cubicBezTo>
                  <a:cubicBezTo>
                    <a:pt x="10" y="4"/>
                    <a:pt x="19" y="6"/>
                    <a:pt x="28" y="9"/>
                  </a:cubicBezTo>
                </a:path>
              </a:pathLst>
            </a:custGeom>
            <a:solidFill>
              <a:srgbClr val="31859B"/>
            </a:solidFill>
            <a:ln w="9525">
              <a:solidFill>
                <a:schemeClr val="bg1"/>
              </a:solidFill>
              <a:prstDash val="solid"/>
              <a:round/>
              <a:headEnd/>
              <a:tailEnd/>
            </a:ln>
          </p:spPr>
          <p:txBody>
            <a:bodyPr vert="horz" wrap="square" lIns="91202" tIns="45601" rIns="91202" bIns="45601" numCol="1" anchor="t" anchorCtr="0" compatLnSpc="1">
              <a:prstTxWarp prst="textNoShape">
                <a:avLst/>
              </a:prstTxWarp>
            </a:bodyPr>
            <a:lstStyle/>
            <a:p>
              <a:pPr defTabSz="912023"/>
              <a:endParaRPr lang="en-US" sz="1795">
                <a:solidFill>
                  <a:prstClr val="black"/>
                </a:solidFill>
                <a:latin typeface="Calibri" pitchFamily="34" charset="0"/>
                <a:ea typeface="+mn-ea"/>
                <a:cs typeface="Arial" charset="0"/>
              </a:endParaRPr>
            </a:p>
          </p:txBody>
        </p:sp>
        <p:sp>
          <p:nvSpPr>
            <p:cNvPr id="41" name="Freeform 14">
              <a:extLst>
                <a:ext uri="{FF2B5EF4-FFF2-40B4-BE49-F238E27FC236}">
                  <a16:creationId xmlns:a16="http://schemas.microsoft.com/office/drawing/2014/main" id="{EF378296-2D90-4E41-8C20-3DE067E46DAC}"/>
                </a:ext>
              </a:extLst>
            </p:cNvPr>
            <p:cNvSpPr>
              <a:spLocks/>
            </p:cNvSpPr>
            <p:nvPr/>
          </p:nvSpPr>
          <p:spPr bwMode="auto">
            <a:xfrm>
              <a:off x="2589300" y="2738799"/>
              <a:ext cx="23584" cy="7996"/>
            </a:xfrm>
            <a:custGeom>
              <a:avLst/>
              <a:gdLst>
                <a:gd name="T0" fmla="*/ 10 w 10"/>
                <a:gd name="T1" fmla="*/ 3 h 3"/>
                <a:gd name="T2" fmla="*/ 0 w 10"/>
                <a:gd name="T3" fmla="*/ 1 h 3"/>
                <a:gd name="T4" fmla="*/ 10 w 10"/>
                <a:gd name="T5" fmla="*/ 3 h 3"/>
              </a:gdLst>
              <a:ahLst/>
              <a:cxnLst>
                <a:cxn ang="0">
                  <a:pos x="T0" y="T1"/>
                </a:cxn>
                <a:cxn ang="0">
                  <a:pos x="T2" y="T3"/>
                </a:cxn>
                <a:cxn ang="0">
                  <a:pos x="T4" y="T5"/>
                </a:cxn>
              </a:cxnLst>
              <a:rect l="0" t="0" r="r" b="b"/>
              <a:pathLst>
                <a:path w="10" h="3">
                  <a:moveTo>
                    <a:pt x="10" y="3"/>
                  </a:moveTo>
                  <a:cubicBezTo>
                    <a:pt x="8" y="0"/>
                    <a:pt x="3" y="0"/>
                    <a:pt x="0" y="1"/>
                  </a:cubicBezTo>
                  <a:cubicBezTo>
                    <a:pt x="4" y="1"/>
                    <a:pt x="7" y="2"/>
                    <a:pt x="10" y="3"/>
                  </a:cubicBezTo>
                </a:path>
              </a:pathLst>
            </a:custGeom>
            <a:noFill/>
            <a:ln w="9525"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202" tIns="45601" rIns="91202" bIns="45601" numCol="1" anchor="t" anchorCtr="0" compatLnSpc="1">
              <a:prstTxWarp prst="textNoShape">
                <a:avLst/>
              </a:prstTxWarp>
            </a:bodyPr>
            <a:lstStyle/>
            <a:p>
              <a:pPr defTabSz="912023"/>
              <a:endParaRPr lang="en-US" sz="1795">
                <a:solidFill>
                  <a:prstClr val="black"/>
                </a:solidFill>
                <a:latin typeface="Calibri" pitchFamily="34" charset="0"/>
                <a:ea typeface="+mn-ea"/>
                <a:cs typeface="Arial" charset="0"/>
              </a:endParaRPr>
            </a:p>
          </p:txBody>
        </p:sp>
        <p:sp>
          <p:nvSpPr>
            <p:cNvPr id="42" name="Freeform 15">
              <a:extLst>
                <a:ext uri="{FF2B5EF4-FFF2-40B4-BE49-F238E27FC236}">
                  <a16:creationId xmlns:a16="http://schemas.microsoft.com/office/drawing/2014/main" id="{1644EF64-4279-47F8-88CA-85058795B158}"/>
                </a:ext>
              </a:extLst>
            </p:cNvPr>
            <p:cNvSpPr>
              <a:spLocks/>
            </p:cNvSpPr>
            <p:nvPr/>
          </p:nvSpPr>
          <p:spPr bwMode="auto">
            <a:xfrm>
              <a:off x="2603451" y="2762783"/>
              <a:ext cx="23584" cy="31979"/>
            </a:xfrm>
            <a:custGeom>
              <a:avLst/>
              <a:gdLst>
                <a:gd name="T0" fmla="*/ 20 w 28"/>
                <a:gd name="T1" fmla="*/ 30 h 30"/>
                <a:gd name="T2" fmla="*/ 0 w 28"/>
                <a:gd name="T3" fmla="*/ 7 h 30"/>
                <a:gd name="T4" fmla="*/ 20 w 28"/>
                <a:gd name="T5" fmla="*/ 30 h 30"/>
              </a:gdLst>
              <a:ahLst/>
              <a:cxnLst>
                <a:cxn ang="0">
                  <a:pos x="T0" y="T1"/>
                </a:cxn>
                <a:cxn ang="0">
                  <a:pos x="T2" y="T3"/>
                </a:cxn>
                <a:cxn ang="0">
                  <a:pos x="T4" y="T5"/>
                </a:cxn>
              </a:cxnLst>
              <a:rect l="0" t="0" r="r" b="b"/>
              <a:pathLst>
                <a:path w="28" h="30">
                  <a:moveTo>
                    <a:pt x="20" y="30"/>
                  </a:moveTo>
                  <a:cubicBezTo>
                    <a:pt x="28" y="19"/>
                    <a:pt x="17" y="0"/>
                    <a:pt x="0" y="7"/>
                  </a:cubicBezTo>
                  <a:cubicBezTo>
                    <a:pt x="9" y="14"/>
                    <a:pt x="15" y="21"/>
                    <a:pt x="20" y="30"/>
                  </a:cubicBezTo>
                </a:path>
              </a:pathLst>
            </a:custGeom>
            <a:solidFill>
              <a:srgbClr val="31859B"/>
            </a:solidFill>
            <a:ln w="9525">
              <a:solidFill>
                <a:schemeClr val="bg1"/>
              </a:solidFill>
              <a:prstDash val="solid"/>
              <a:round/>
              <a:headEnd/>
              <a:tailEnd/>
            </a:ln>
          </p:spPr>
          <p:txBody>
            <a:bodyPr vert="horz" wrap="square" lIns="91202" tIns="45601" rIns="91202" bIns="45601" numCol="1" anchor="t" anchorCtr="0" compatLnSpc="1">
              <a:prstTxWarp prst="textNoShape">
                <a:avLst/>
              </a:prstTxWarp>
            </a:bodyPr>
            <a:lstStyle/>
            <a:p>
              <a:pPr defTabSz="912023"/>
              <a:endParaRPr lang="en-US" sz="1795">
                <a:solidFill>
                  <a:prstClr val="black"/>
                </a:solidFill>
                <a:latin typeface="Calibri" pitchFamily="34" charset="0"/>
                <a:ea typeface="+mn-ea"/>
                <a:cs typeface="Arial" charset="0"/>
              </a:endParaRPr>
            </a:p>
          </p:txBody>
        </p:sp>
        <p:sp>
          <p:nvSpPr>
            <p:cNvPr id="43" name="Freeform 16">
              <a:extLst>
                <a:ext uri="{FF2B5EF4-FFF2-40B4-BE49-F238E27FC236}">
                  <a16:creationId xmlns:a16="http://schemas.microsoft.com/office/drawing/2014/main" id="{E92BD64A-9153-4FA5-8A66-BE6FCF8767BF}"/>
                </a:ext>
              </a:extLst>
            </p:cNvPr>
            <p:cNvSpPr>
              <a:spLocks/>
            </p:cNvSpPr>
            <p:nvPr/>
          </p:nvSpPr>
          <p:spPr bwMode="auto">
            <a:xfrm>
              <a:off x="2603451" y="2762783"/>
              <a:ext cx="23584" cy="31979"/>
            </a:xfrm>
            <a:custGeom>
              <a:avLst/>
              <a:gdLst>
                <a:gd name="T0" fmla="*/ 7 w 10"/>
                <a:gd name="T1" fmla="*/ 12 h 12"/>
                <a:gd name="T2" fmla="*/ 0 w 10"/>
                <a:gd name="T3" fmla="*/ 3 h 12"/>
                <a:gd name="T4" fmla="*/ 7 w 10"/>
                <a:gd name="T5" fmla="*/ 12 h 12"/>
              </a:gdLst>
              <a:ahLst/>
              <a:cxnLst>
                <a:cxn ang="0">
                  <a:pos x="T0" y="T1"/>
                </a:cxn>
                <a:cxn ang="0">
                  <a:pos x="T2" y="T3"/>
                </a:cxn>
                <a:cxn ang="0">
                  <a:pos x="T4" y="T5"/>
                </a:cxn>
              </a:cxnLst>
              <a:rect l="0" t="0" r="r" b="b"/>
              <a:pathLst>
                <a:path w="10" h="12">
                  <a:moveTo>
                    <a:pt x="7" y="12"/>
                  </a:moveTo>
                  <a:cubicBezTo>
                    <a:pt x="10" y="8"/>
                    <a:pt x="6" y="0"/>
                    <a:pt x="0" y="3"/>
                  </a:cubicBezTo>
                  <a:cubicBezTo>
                    <a:pt x="3" y="6"/>
                    <a:pt x="5" y="8"/>
                    <a:pt x="7" y="12"/>
                  </a:cubicBezTo>
                </a:path>
              </a:pathLst>
            </a:custGeom>
            <a:noFill/>
            <a:ln w="9525"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202" tIns="45601" rIns="91202" bIns="45601" numCol="1" anchor="t" anchorCtr="0" compatLnSpc="1">
              <a:prstTxWarp prst="textNoShape">
                <a:avLst/>
              </a:prstTxWarp>
            </a:bodyPr>
            <a:lstStyle/>
            <a:p>
              <a:pPr defTabSz="912023"/>
              <a:endParaRPr lang="en-US" sz="1795">
                <a:solidFill>
                  <a:prstClr val="black"/>
                </a:solidFill>
                <a:latin typeface="Calibri" pitchFamily="34" charset="0"/>
                <a:ea typeface="+mn-ea"/>
                <a:cs typeface="Arial" charset="0"/>
              </a:endParaRPr>
            </a:p>
          </p:txBody>
        </p:sp>
        <p:grpSp>
          <p:nvGrpSpPr>
            <p:cNvPr id="44" name="Group 15">
              <a:extLst>
                <a:ext uri="{FF2B5EF4-FFF2-40B4-BE49-F238E27FC236}">
                  <a16:creationId xmlns:a16="http://schemas.microsoft.com/office/drawing/2014/main" id="{14382A95-144F-4233-B37C-4AB7F1E6B3EE}"/>
                </a:ext>
              </a:extLst>
            </p:cNvPr>
            <p:cNvGrpSpPr/>
            <p:nvPr/>
          </p:nvGrpSpPr>
          <p:grpSpPr>
            <a:xfrm>
              <a:off x="2226104" y="2075238"/>
              <a:ext cx="1568347" cy="1324457"/>
              <a:chOff x="1619606" y="1178878"/>
              <a:chExt cx="1568347" cy="1324457"/>
            </a:xfrm>
            <a:solidFill>
              <a:schemeClr val="accent5">
                <a:lumMod val="60000"/>
                <a:lumOff val="40000"/>
              </a:schemeClr>
            </a:solidFill>
          </p:grpSpPr>
          <p:sp>
            <p:nvSpPr>
              <p:cNvPr id="168" name="Freeform 17">
                <a:extLst>
                  <a:ext uri="{FF2B5EF4-FFF2-40B4-BE49-F238E27FC236}">
                    <a16:creationId xmlns:a16="http://schemas.microsoft.com/office/drawing/2014/main" id="{7EEAA5A6-7182-458B-ACBE-0A8E5660B0FB}"/>
                  </a:ext>
                </a:extLst>
              </p:cNvPr>
              <p:cNvSpPr>
                <a:spLocks/>
              </p:cNvSpPr>
              <p:nvPr/>
            </p:nvSpPr>
            <p:spPr bwMode="auto">
              <a:xfrm>
                <a:off x="1619606" y="1178878"/>
                <a:ext cx="1415049" cy="1196542"/>
              </a:xfrm>
              <a:custGeom>
                <a:avLst/>
                <a:gdLst>
                  <a:gd name="T0" fmla="*/ 29 w 1600"/>
                  <a:gd name="T1" fmla="*/ 386 h 1197"/>
                  <a:gd name="T2" fmla="*/ 8 w 1600"/>
                  <a:gd name="T3" fmla="*/ 373 h 1197"/>
                  <a:gd name="T4" fmla="*/ 214 w 1600"/>
                  <a:gd name="T5" fmla="*/ 307 h 1197"/>
                  <a:gd name="T6" fmla="*/ 325 w 1600"/>
                  <a:gd name="T7" fmla="*/ 343 h 1197"/>
                  <a:gd name="T8" fmla="*/ 373 w 1600"/>
                  <a:gd name="T9" fmla="*/ 340 h 1197"/>
                  <a:gd name="T10" fmla="*/ 375 w 1600"/>
                  <a:gd name="T11" fmla="*/ 235 h 1197"/>
                  <a:gd name="T12" fmla="*/ 432 w 1600"/>
                  <a:gd name="T13" fmla="*/ 197 h 1197"/>
                  <a:gd name="T14" fmla="*/ 546 w 1600"/>
                  <a:gd name="T15" fmla="*/ 247 h 1197"/>
                  <a:gd name="T16" fmla="*/ 611 w 1600"/>
                  <a:gd name="T17" fmla="*/ 224 h 1197"/>
                  <a:gd name="T18" fmla="*/ 795 w 1600"/>
                  <a:gd name="T19" fmla="*/ 130 h 1197"/>
                  <a:gd name="T20" fmla="*/ 930 w 1600"/>
                  <a:gd name="T21" fmla="*/ 56 h 1197"/>
                  <a:gd name="T22" fmla="*/ 1045 w 1600"/>
                  <a:gd name="T23" fmla="*/ 112 h 1197"/>
                  <a:gd name="T24" fmla="*/ 1151 w 1600"/>
                  <a:gd name="T25" fmla="*/ 159 h 1197"/>
                  <a:gd name="T26" fmla="*/ 1264 w 1600"/>
                  <a:gd name="T27" fmla="*/ 220 h 1197"/>
                  <a:gd name="T28" fmla="*/ 1428 w 1600"/>
                  <a:gd name="T29" fmla="*/ 269 h 1197"/>
                  <a:gd name="T30" fmla="*/ 1455 w 1600"/>
                  <a:gd name="T31" fmla="*/ 270 h 1197"/>
                  <a:gd name="T32" fmla="*/ 1600 w 1600"/>
                  <a:gd name="T33" fmla="*/ 294 h 1197"/>
                  <a:gd name="T34" fmla="*/ 1518 w 1600"/>
                  <a:gd name="T35" fmla="*/ 446 h 1197"/>
                  <a:gd name="T36" fmla="*/ 1451 w 1600"/>
                  <a:gd name="T37" fmla="*/ 491 h 1197"/>
                  <a:gd name="T38" fmla="*/ 1387 w 1600"/>
                  <a:gd name="T39" fmla="*/ 570 h 1197"/>
                  <a:gd name="T40" fmla="*/ 1344 w 1600"/>
                  <a:gd name="T41" fmla="*/ 650 h 1197"/>
                  <a:gd name="T42" fmla="*/ 1416 w 1600"/>
                  <a:gd name="T43" fmla="*/ 636 h 1197"/>
                  <a:gd name="T44" fmla="*/ 1467 w 1600"/>
                  <a:gd name="T45" fmla="*/ 784 h 1197"/>
                  <a:gd name="T46" fmla="*/ 1434 w 1600"/>
                  <a:gd name="T47" fmla="*/ 911 h 1197"/>
                  <a:gd name="T48" fmla="*/ 1402 w 1600"/>
                  <a:gd name="T49" fmla="*/ 1062 h 1197"/>
                  <a:gd name="T50" fmla="*/ 1319 w 1600"/>
                  <a:gd name="T51" fmla="*/ 1087 h 1197"/>
                  <a:gd name="T52" fmla="*/ 1224 w 1600"/>
                  <a:gd name="T53" fmla="*/ 1046 h 1197"/>
                  <a:gd name="T54" fmla="*/ 1170 w 1600"/>
                  <a:gd name="T55" fmla="*/ 1026 h 1197"/>
                  <a:gd name="T56" fmla="*/ 1028 w 1600"/>
                  <a:gd name="T57" fmla="*/ 1058 h 1197"/>
                  <a:gd name="T58" fmla="*/ 966 w 1600"/>
                  <a:gd name="T59" fmla="*/ 1131 h 1197"/>
                  <a:gd name="T60" fmla="*/ 919 w 1600"/>
                  <a:gd name="T61" fmla="*/ 1191 h 1197"/>
                  <a:gd name="T62" fmla="*/ 804 w 1600"/>
                  <a:gd name="T63" fmla="*/ 1157 h 1197"/>
                  <a:gd name="T64" fmla="*/ 676 w 1600"/>
                  <a:gd name="T65" fmla="*/ 1147 h 1197"/>
                  <a:gd name="T66" fmla="*/ 544 w 1600"/>
                  <a:gd name="T67" fmla="*/ 1130 h 1197"/>
                  <a:gd name="T68" fmla="*/ 375 w 1600"/>
                  <a:gd name="T69" fmla="*/ 1056 h 1197"/>
                  <a:gd name="T70" fmla="*/ 441 w 1600"/>
                  <a:gd name="T71" fmla="*/ 880 h 1197"/>
                  <a:gd name="T72" fmla="*/ 511 w 1600"/>
                  <a:gd name="T73" fmla="*/ 821 h 1197"/>
                  <a:gd name="T74" fmla="*/ 473 w 1600"/>
                  <a:gd name="T75" fmla="*/ 750 h 1197"/>
                  <a:gd name="T76" fmla="*/ 458 w 1600"/>
                  <a:gd name="T77" fmla="*/ 651 h 1197"/>
                  <a:gd name="T78" fmla="*/ 324 w 1600"/>
                  <a:gd name="T79" fmla="*/ 542 h 1197"/>
                  <a:gd name="T80" fmla="*/ 315 w 1600"/>
                  <a:gd name="T81" fmla="*/ 524 h 1197"/>
                  <a:gd name="T82" fmla="*/ 239 w 1600"/>
                  <a:gd name="T83" fmla="*/ 485 h 1197"/>
                  <a:gd name="T84" fmla="*/ 210 w 1600"/>
                  <a:gd name="T85" fmla="*/ 458 h 1197"/>
                  <a:gd name="T86" fmla="*/ 16 w 1600"/>
                  <a:gd name="T87" fmla="*/ 418 h 1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600" h="1197">
                    <a:moveTo>
                      <a:pt x="16" y="418"/>
                    </a:moveTo>
                    <a:cubicBezTo>
                      <a:pt x="31" y="412"/>
                      <a:pt x="51" y="408"/>
                      <a:pt x="69" y="410"/>
                    </a:cubicBezTo>
                    <a:cubicBezTo>
                      <a:pt x="73" y="386"/>
                      <a:pt x="38" y="403"/>
                      <a:pt x="29" y="386"/>
                    </a:cubicBezTo>
                    <a:cubicBezTo>
                      <a:pt x="45" y="381"/>
                      <a:pt x="65" y="383"/>
                      <a:pt x="82" y="384"/>
                    </a:cubicBezTo>
                    <a:cubicBezTo>
                      <a:pt x="68" y="382"/>
                      <a:pt x="50" y="386"/>
                      <a:pt x="59" y="371"/>
                    </a:cubicBezTo>
                    <a:cubicBezTo>
                      <a:pt x="48" y="371"/>
                      <a:pt x="14" y="388"/>
                      <a:pt x="8" y="373"/>
                    </a:cubicBezTo>
                    <a:cubicBezTo>
                      <a:pt x="0" y="352"/>
                      <a:pt x="36" y="339"/>
                      <a:pt x="53" y="336"/>
                    </a:cubicBezTo>
                    <a:cubicBezTo>
                      <a:pt x="77" y="332"/>
                      <a:pt x="99" y="330"/>
                      <a:pt x="123" y="331"/>
                    </a:cubicBezTo>
                    <a:cubicBezTo>
                      <a:pt x="157" y="332"/>
                      <a:pt x="176" y="303"/>
                      <a:pt x="214" y="307"/>
                    </a:cubicBezTo>
                    <a:cubicBezTo>
                      <a:pt x="211" y="317"/>
                      <a:pt x="259" y="355"/>
                      <a:pt x="271" y="350"/>
                    </a:cubicBezTo>
                    <a:cubicBezTo>
                      <a:pt x="279" y="346"/>
                      <a:pt x="287" y="342"/>
                      <a:pt x="294" y="338"/>
                    </a:cubicBezTo>
                    <a:cubicBezTo>
                      <a:pt x="311" y="329"/>
                      <a:pt x="311" y="340"/>
                      <a:pt x="325" y="343"/>
                    </a:cubicBezTo>
                    <a:cubicBezTo>
                      <a:pt x="339" y="345"/>
                      <a:pt x="350" y="335"/>
                      <a:pt x="352" y="355"/>
                    </a:cubicBezTo>
                    <a:cubicBezTo>
                      <a:pt x="361" y="350"/>
                      <a:pt x="347" y="343"/>
                      <a:pt x="354" y="334"/>
                    </a:cubicBezTo>
                    <a:cubicBezTo>
                      <a:pt x="361" y="325"/>
                      <a:pt x="366" y="339"/>
                      <a:pt x="373" y="340"/>
                    </a:cubicBezTo>
                    <a:cubicBezTo>
                      <a:pt x="389" y="344"/>
                      <a:pt x="410" y="340"/>
                      <a:pt x="426" y="338"/>
                    </a:cubicBezTo>
                    <a:cubicBezTo>
                      <a:pt x="390" y="329"/>
                      <a:pt x="400" y="286"/>
                      <a:pt x="401" y="264"/>
                    </a:cubicBezTo>
                    <a:cubicBezTo>
                      <a:pt x="402" y="253"/>
                      <a:pt x="382" y="242"/>
                      <a:pt x="375" y="235"/>
                    </a:cubicBezTo>
                    <a:cubicBezTo>
                      <a:pt x="364" y="222"/>
                      <a:pt x="372" y="202"/>
                      <a:pt x="356" y="192"/>
                    </a:cubicBezTo>
                    <a:cubicBezTo>
                      <a:pt x="368" y="193"/>
                      <a:pt x="379" y="198"/>
                      <a:pt x="391" y="201"/>
                    </a:cubicBezTo>
                    <a:cubicBezTo>
                      <a:pt x="404" y="203"/>
                      <a:pt x="420" y="192"/>
                      <a:pt x="432" y="197"/>
                    </a:cubicBezTo>
                    <a:cubicBezTo>
                      <a:pt x="450" y="205"/>
                      <a:pt x="429" y="228"/>
                      <a:pt x="455" y="240"/>
                    </a:cubicBezTo>
                    <a:cubicBezTo>
                      <a:pt x="462" y="244"/>
                      <a:pt x="475" y="238"/>
                      <a:pt x="482" y="238"/>
                    </a:cubicBezTo>
                    <a:cubicBezTo>
                      <a:pt x="504" y="237"/>
                      <a:pt x="525" y="244"/>
                      <a:pt x="546" y="247"/>
                    </a:cubicBezTo>
                    <a:cubicBezTo>
                      <a:pt x="566" y="251"/>
                      <a:pt x="584" y="250"/>
                      <a:pt x="602" y="241"/>
                    </a:cubicBezTo>
                    <a:cubicBezTo>
                      <a:pt x="618" y="233"/>
                      <a:pt x="640" y="233"/>
                      <a:pt x="654" y="224"/>
                    </a:cubicBezTo>
                    <a:cubicBezTo>
                      <a:pt x="643" y="228"/>
                      <a:pt x="623" y="230"/>
                      <a:pt x="611" y="224"/>
                    </a:cubicBezTo>
                    <a:cubicBezTo>
                      <a:pt x="587" y="213"/>
                      <a:pt x="639" y="184"/>
                      <a:pt x="648" y="180"/>
                    </a:cubicBezTo>
                    <a:cubicBezTo>
                      <a:pt x="676" y="169"/>
                      <a:pt x="708" y="170"/>
                      <a:pt x="737" y="160"/>
                    </a:cubicBezTo>
                    <a:cubicBezTo>
                      <a:pt x="753" y="155"/>
                      <a:pt x="774" y="121"/>
                      <a:pt x="795" y="130"/>
                    </a:cubicBezTo>
                    <a:cubicBezTo>
                      <a:pt x="776" y="120"/>
                      <a:pt x="784" y="49"/>
                      <a:pt x="798" y="36"/>
                    </a:cubicBezTo>
                    <a:cubicBezTo>
                      <a:pt x="813" y="23"/>
                      <a:pt x="888" y="0"/>
                      <a:pt x="909" y="14"/>
                    </a:cubicBezTo>
                    <a:cubicBezTo>
                      <a:pt x="919" y="21"/>
                      <a:pt x="901" y="49"/>
                      <a:pt x="930" y="56"/>
                    </a:cubicBezTo>
                    <a:cubicBezTo>
                      <a:pt x="961" y="62"/>
                      <a:pt x="954" y="56"/>
                      <a:pt x="975" y="62"/>
                    </a:cubicBezTo>
                    <a:cubicBezTo>
                      <a:pt x="996" y="67"/>
                      <a:pt x="990" y="80"/>
                      <a:pt x="1006" y="87"/>
                    </a:cubicBezTo>
                    <a:cubicBezTo>
                      <a:pt x="1026" y="95"/>
                      <a:pt x="1046" y="85"/>
                      <a:pt x="1045" y="112"/>
                    </a:cubicBezTo>
                    <a:cubicBezTo>
                      <a:pt x="1056" y="105"/>
                      <a:pt x="1077" y="107"/>
                      <a:pt x="1090" y="111"/>
                    </a:cubicBezTo>
                    <a:cubicBezTo>
                      <a:pt x="1114" y="118"/>
                      <a:pt x="1105" y="143"/>
                      <a:pt x="1101" y="158"/>
                    </a:cubicBezTo>
                    <a:cubicBezTo>
                      <a:pt x="1117" y="160"/>
                      <a:pt x="1135" y="165"/>
                      <a:pt x="1151" y="159"/>
                    </a:cubicBezTo>
                    <a:cubicBezTo>
                      <a:pt x="1166" y="154"/>
                      <a:pt x="1169" y="138"/>
                      <a:pt x="1185" y="133"/>
                    </a:cubicBezTo>
                    <a:cubicBezTo>
                      <a:pt x="1187" y="141"/>
                      <a:pt x="1184" y="180"/>
                      <a:pt x="1197" y="180"/>
                    </a:cubicBezTo>
                    <a:cubicBezTo>
                      <a:pt x="1217" y="181"/>
                      <a:pt x="1257" y="203"/>
                      <a:pt x="1264" y="220"/>
                    </a:cubicBezTo>
                    <a:cubicBezTo>
                      <a:pt x="1262" y="215"/>
                      <a:pt x="1339" y="226"/>
                      <a:pt x="1343" y="226"/>
                    </a:cubicBezTo>
                    <a:cubicBezTo>
                      <a:pt x="1361" y="227"/>
                      <a:pt x="1375" y="224"/>
                      <a:pt x="1390" y="238"/>
                    </a:cubicBezTo>
                    <a:cubicBezTo>
                      <a:pt x="1402" y="248"/>
                      <a:pt x="1411" y="265"/>
                      <a:pt x="1428" y="269"/>
                    </a:cubicBezTo>
                    <a:cubicBezTo>
                      <a:pt x="1432" y="267"/>
                      <a:pt x="1435" y="265"/>
                      <a:pt x="1437" y="262"/>
                    </a:cubicBezTo>
                    <a:cubicBezTo>
                      <a:pt x="1443" y="257"/>
                      <a:pt x="1446" y="263"/>
                      <a:pt x="1452" y="264"/>
                    </a:cubicBezTo>
                    <a:cubicBezTo>
                      <a:pt x="1455" y="265"/>
                      <a:pt x="1456" y="267"/>
                      <a:pt x="1455" y="270"/>
                    </a:cubicBezTo>
                    <a:cubicBezTo>
                      <a:pt x="1454" y="276"/>
                      <a:pt x="1471" y="273"/>
                      <a:pt x="1473" y="273"/>
                    </a:cubicBezTo>
                    <a:cubicBezTo>
                      <a:pt x="1492" y="275"/>
                      <a:pt x="1503" y="265"/>
                      <a:pt x="1520" y="276"/>
                    </a:cubicBezTo>
                    <a:cubicBezTo>
                      <a:pt x="1539" y="288"/>
                      <a:pt x="1577" y="291"/>
                      <a:pt x="1600" y="294"/>
                    </a:cubicBezTo>
                    <a:cubicBezTo>
                      <a:pt x="1572" y="316"/>
                      <a:pt x="1546" y="340"/>
                      <a:pt x="1538" y="372"/>
                    </a:cubicBezTo>
                    <a:cubicBezTo>
                      <a:pt x="1533" y="388"/>
                      <a:pt x="1523" y="403"/>
                      <a:pt x="1520" y="418"/>
                    </a:cubicBezTo>
                    <a:cubicBezTo>
                      <a:pt x="1519" y="429"/>
                      <a:pt x="1523" y="433"/>
                      <a:pt x="1518" y="446"/>
                    </a:cubicBezTo>
                    <a:cubicBezTo>
                      <a:pt x="1513" y="463"/>
                      <a:pt x="1527" y="476"/>
                      <a:pt x="1515" y="486"/>
                    </a:cubicBezTo>
                    <a:cubicBezTo>
                      <a:pt x="1505" y="495"/>
                      <a:pt x="1497" y="503"/>
                      <a:pt x="1481" y="501"/>
                    </a:cubicBezTo>
                    <a:cubicBezTo>
                      <a:pt x="1468" y="500"/>
                      <a:pt x="1467" y="483"/>
                      <a:pt x="1451" y="491"/>
                    </a:cubicBezTo>
                    <a:cubicBezTo>
                      <a:pt x="1440" y="497"/>
                      <a:pt x="1439" y="514"/>
                      <a:pt x="1458" y="512"/>
                    </a:cubicBezTo>
                    <a:cubicBezTo>
                      <a:pt x="1444" y="525"/>
                      <a:pt x="1432" y="541"/>
                      <a:pt x="1416" y="552"/>
                    </a:cubicBezTo>
                    <a:cubicBezTo>
                      <a:pt x="1406" y="558"/>
                      <a:pt x="1396" y="564"/>
                      <a:pt x="1387" y="570"/>
                    </a:cubicBezTo>
                    <a:cubicBezTo>
                      <a:pt x="1379" y="576"/>
                      <a:pt x="1380" y="589"/>
                      <a:pt x="1374" y="596"/>
                    </a:cubicBezTo>
                    <a:cubicBezTo>
                      <a:pt x="1363" y="608"/>
                      <a:pt x="1341" y="614"/>
                      <a:pt x="1338" y="632"/>
                    </a:cubicBezTo>
                    <a:cubicBezTo>
                      <a:pt x="1341" y="638"/>
                      <a:pt x="1342" y="644"/>
                      <a:pt x="1344" y="650"/>
                    </a:cubicBezTo>
                    <a:cubicBezTo>
                      <a:pt x="1341" y="661"/>
                      <a:pt x="1329" y="665"/>
                      <a:pt x="1325" y="675"/>
                    </a:cubicBezTo>
                    <a:cubicBezTo>
                      <a:pt x="1346" y="673"/>
                      <a:pt x="1354" y="666"/>
                      <a:pt x="1359" y="648"/>
                    </a:cubicBezTo>
                    <a:cubicBezTo>
                      <a:pt x="1364" y="630"/>
                      <a:pt x="1401" y="632"/>
                      <a:pt x="1416" y="636"/>
                    </a:cubicBezTo>
                    <a:cubicBezTo>
                      <a:pt x="1435" y="640"/>
                      <a:pt x="1423" y="666"/>
                      <a:pt x="1436" y="679"/>
                    </a:cubicBezTo>
                    <a:cubicBezTo>
                      <a:pt x="1459" y="701"/>
                      <a:pt x="1445" y="710"/>
                      <a:pt x="1425" y="725"/>
                    </a:cubicBezTo>
                    <a:cubicBezTo>
                      <a:pt x="1436" y="739"/>
                      <a:pt x="1478" y="764"/>
                      <a:pt x="1467" y="784"/>
                    </a:cubicBezTo>
                    <a:cubicBezTo>
                      <a:pt x="1459" y="798"/>
                      <a:pt x="1403" y="816"/>
                      <a:pt x="1404" y="818"/>
                    </a:cubicBezTo>
                    <a:cubicBezTo>
                      <a:pt x="1405" y="834"/>
                      <a:pt x="1439" y="848"/>
                      <a:pt x="1451" y="857"/>
                    </a:cubicBezTo>
                    <a:cubicBezTo>
                      <a:pt x="1468" y="870"/>
                      <a:pt x="1428" y="893"/>
                      <a:pt x="1434" y="911"/>
                    </a:cubicBezTo>
                    <a:cubicBezTo>
                      <a:pt x="1442" y="932"/>
                      <a:pt x="1487" y="956"/>
                      <a:pt x="1510" y="947"/>
                    </a:cubicBezTo>
                    <a:cubicBezTo>
                      <a:pt x="1540" y="936"/>
                      <a:pt x="1536" y="952"/>
                      <a:pt x="1525" y="970"/>
                    </a:cubicBezTo>
                    <a:cubicBezTo>
                      <a:pt x="1498" y="1013"/>
                      <a:pt x="1447" y="1034"/>
                      <a:pt x="1402" y="1062"/>
                    </a:cubicBezTo>
                    <a:cubicBezTo>
                      <a:pt x="1404" y="1066"/>
                      <a:pt x="1408" y="1070"/>
                      <a:pt x="1411" y="1074"/>
                    </a:cubicBezTo>
                    <a:cubicBezTo>
                      <a:pt x="1394" y="1076"/>
                      <a:pt x="1379" y="1084"/>
                      <a:pt x="1364" y="1089"/>
                    </a:cubicBezTo>
                    <a:cubicBezTo>
                      <a:pt x="1346" y="1095"/>
                      <a:pt x="1335" y="1086"/>
                      <a:pt x="1319" y="1087"/>
                    </a:cubicBezTo>
                    <a:cubicBezTo>
                      <a:pt x="1294" y="1089"/>
                      <a:pt x="1279" y="1070"/>
                      <a:pt x="1249" y="1073"/>
                    </a:cubicBezTo>
                    <a:cubicBezTo>
                      <a:pt x="1260" y="1045"/>
                      <a:pt x="1210" y="1066"/>
                      <a:pt x="1209" y="1050"/>
                    </a:cubicBezTo>
                    <a:cubicBezTo>
                      <a:pt x="1212" y="1045"/>
                      <a:pt x="1217" y="1044"/>
                      <a:pt x="1224" y="1046"/>
                    </a:cubicBezTo>
                    <a:cubicBezTo>
                      <a:pt x="1223" y="1037"/>
                      <a:pt x="1217" y="1032"/>
                      <a:pt x="1207" y="1032"/>
                    </a:cubicBezTo>
                    <a:cubicBezTo>
                      <a:pt x="1216" y="1044"/>
                      <a:pt x="1209" y="1046"/>
                      <a:pt x="1197" y="1046"/>
                    </a:cubicBezTo>
                    <a:cubicBezTo>
                      <a:pt x="1178" y="1047"/>
                      <a:pt x="1176" y="1046"/>
                      <a:pt x="1170" y="1026"/>
                    </a:cubicBezTo>
                    <a:cubicBezTo>
                      <a:pt x="1178" y="1067"/>
                      <a:pt x="1166" y="1041"/>
                      <a:pt x="1136" y="1041"/>
                    </a:cubicBezTo>
                    <a:cubicBezTo>
                      <a:pt x="1119" y="1041"/>
                      <a:pt x="1105" y="1031"/>
                      <a:pt x="1088" y="1030"/>
                    </a:cubicBezTo>
                    <a:cubicBezTo>
                      <a:pt x="1068" y="1029"/>
                      <a:pt x="1046" y="1050"/>
                      <a:pt x="1028" y="1058"/>
                    </a:cubicBezTo>
                    <a:cubicBezTo>
                      <a:pt x="1014" y="1063"/>
                      <a:pt x="965" y="1080"/>
                      <a:pt x="968" y="1098"/>
                    </a:cubicBezTo>
                    <a:cubicBezTo>
                      <a:pt x="968" y="1103"/>
                      <a:pt x="967" y="1109"/>
                      <a:pt x="963" y="1114"/>
                    </a:cubicBezTo>
                    <a:cubicBezTo>
                      <a:pt x="956" y="1120"/>
                      <a:pt x="957" y="1126"/>
                      <a:pt x="966" y="1131"/>
                    </a:cubicBezTo>
                    <a:cubicBezTo>
                      <a:pt x="974" y="1151"/>
                      <a:pt x="969" y="1161"/>
                      <a:pt x="983" y="1180"/>
                    </a:cubicBezTo>
                    <a:cubicBezTo>
                      <a:pt x="971" y="1183"/>
                      <a:pt x="960" y="1178"/>
                      <a:pt x="948" y="1178"/>
                    </a:cubicBezTo>
                    <a:cubicBezTo>
                      <a:pt x="936" y="1179"/>
                      <a:pt x="930" y="1188"/>
                      <a:pt x="919" y="1191"/>
                    </a:cubicBezTo>
                    <a:cubicBezTo>
                      <a:pt x="892" y="1197"/>
                      <a:pt x="875" y="1172"/>
                      <a:pt x="850" y="1189"/>
                    </a:cubicBezTo>
                    <a:cubicBezTo>
                      <a:pt x="848" y="1190"/>
                      <a:pt x="812" y="1175"/>
                      <a:pt x="808" y="1173"/>
                    </a:cubicBezTo>
                    <a:cubicBezTo>
                      <a:pt x="798" y="1166"/>
                      <a:pt x="821" y="1167"/>
                      <a:pt x="804" y="1157"/>
                    </a:cubicBezTo>
                    <a:cubicBezTo>
                      <a:pt x="795" y="1151"/>
                      <a:pt x="778" y="1149"/>
                      <a:pt x="770" y="1158"/>
                    </a:cubicBezTo>
                    <a:cubicBezTo>
                      <a:pt x="766" y="1137"/>
                      <a:pt x="741" y="1146"/>
                      <a:pt x="727" y="1136"/>
                    </a:cubicBezTo>
                    <a:cubicBezTo>
                      <a:pt x="708" y="1123"/>
                      <a:pt x="669" y="1114"/>
                      <a:pt x="676" y="1147"/>
                    </a:cubicBezTo>
                    <a:cubicBezTo>
                      <a:pt x="655" y="1144"/>
                      <a:pt x="631" y="1139"/>
                      <a:pt x="610" y="1143"/>
                    </a:cubicBezTo>
                    <a:cubicBezTo>
                      <a:pt x="598" y="1144"/>
                      <a:pt x="590" y="1148"/>
                      <a:pt x="580" y="1139"/>
                    </a:cubicBezTo>
                    <a:cubicBezTo>
                      <a:pt x="561" y="1125"/>
                      <a:pt x="563" y="1131"/>
                      <a:pt x="544" y="1130"/>
                    </a:cubicBezTo>
                    <a:cubicBezTo>
                      <a:pt x="526" y="1130"/>
                      <a:pt x="436" y="1078"/>
                      <a:pt x="428" y="1099"/>
                    </a:cubicBezTo>
                    <a:cubicBezTo>
                      <a:pt x="412" y="1093"/>
                      <a:pt x="423" y="1082"/>
                      <a:pt x="423" y="1072"/>
                    </a:cubicBezTo>
                    <a:cubicBezTo>
                      <a:pt x="424" y="1059"/>
                      <a:pt x="384" y="1065"/>
                      <a:pt x="375" y="1056"/>
                    </a:cubicBezTo>
                    <a:cubicBezTo>
                      <a:pt x="425" y="1039"/>
                      <a:pt x="425" y="975"/>
                      <a:pt x="432" y="934"/>
                    </a:cubicBezTo>
                    <a:cubicBezTo>
                      <a:pt x="435" y="918"/>
                      <a:pt x="437" y="892"/>
                      <a:pt x="451" y="881"/>
                    </a:cubicBezTo>
                    <a:cubicBezTo>
                      <a:pt x="472" y="864"/>
                      <a:pt x="442" y="861"/>
                      <a:pt x="441" y="880"/>
                    </a:cubicBezTo>
                    <a:cubicBezTo>
                      <a:pt x="436" y="841"/>
                      <a:pt x="442" y="794"/>
                      <a:pt x="458" y="758"/>
                    </a:cubicBezTo>
                    <a:cubicBezTo>
                      <a:pt x="477" y="767"/>
                      <a:pt x="496" y="778"/>
                      <a:pt x="505" y="796"/>
                    </a:cubicBezTo>
                    <a:cubicBezTo>
                      <a:pt x="507" y="804"/>
                      <a:pt x="509" y="812"/>
                      <a:pt x="511" y="821"/>
                    </a:cubicBezTo>
                    <a:cubicBezTo>
                      <a:pt x="516" y="831"/>
                      <a:pt x="528" y="832"/>
                      <a:pt x="528" y="845"/>
                    </a:cubicBezTo>
                    <a:cubicBezTo>
                      <a:pt x="532" y="829"/>
                      <a:pt x="513" y="816"/>
                      <a:pt x="511" y="801"/>
                    </a:cubicBezTo>
                    <a:cubicBezTo>
                      <a:pt x="507" y="778"/>
                      <a:pt x="497" y="762"/>
                      <a:pt x="473" y="750"/>
                    </a:cubicBezTo>
                    <a:cubicBezTo>
                      <a:pt x="462" y="745"/>
                      <a:pt x="451" y="739"/>
                      <a:pt x="443" y="732"/>
                    </a:cubicBezTo>
                    <a:cubicBezTo>
                      <a:pt x="429" y="721"/>
                      <a:pt x="464" y="726"/>
                      <a:pt x="471" y="732"/>
                    </a:cubicBezTo>
                    <a:cubicBezTo>
                      <a:pt x="454" y="725"/>
                      <a:pt x="449" y="663"/>
                      <a:pt x="458" y="651"/>
                    </a:cubicBezTo>
                    <a:cubicBezTo>
                      <a:pt x="438" y="665"/>
                      <a:pt x="385" y="638"/>
                      <a:pt x="374" y="621"/>
                    </a:cubicBezTo>
                    <a:cubicBezTo>
                      <a:pt x="364" y="605"/>
                      <a:pt x="344" y="597"/>
                      <a:pt x="339" y="578"/>
                    </a:cubicBezTo>
                    <a:cubicBezTo>
                      <a:pt x="334" y="562"/>
                      <a:pt x="367" y="544"/>
                      <a:pt x="324" y="542"/>
                    </a:cubicBezTo>
                    <a:cubicBezTo>
                      <a:pt x="328" y="536"/>
                      <a:pt x="329" y="527"/>
                      <a:pt x="335" y="523"/>
                    </a:cubicBezTo>
                    <a:cubicBezTo>
                      <a:pt x="351" y="513"/>
                      <a:pt x="367" y="530"/>
                      <a:pt x="383" y="531"/>
                    </a:cubicBezTo>
                    <a:cubicBezTo>
                      <a:pt x="354" y="515"/>
                      <a:pt x="344" y="521"/>
                      <a:pt x="315" y="524"/>
                    </a:cubicBezTo>
                    <a:cubicBezTo>
                      <a:pt x="300" y="526"/>
                      <a:pt x="271" y="507"/>
                      <a:pt x="297" y="504"/>
                    </a:cubicBezTo>
                    <a:cubicBezTo>
                      <a:pt x="289" y="497"/>
                      <a:pt x="292" y="493"/>
                      <a:pt x="306" y="491"/>
                    </a:cubicBezTo>
                    <a:cubicBezTo>
                      <a:pt x="285" y="487"/>
                      <a:pt x="256" y="501"/>
                      <a:pt x="239" y="485"/>
                    </a:cubicBezTo>
                    <a:cubicBezTo>
                      <a:pt x="248" y="485"/>
                      <a:pt x="256" y="483"/>
                      <a:pt x="264" y="480"/>
                    </a:cubicBezTo>
                    <a:cubicBezTo>
                      <a:pt x="247" y="470"/>
                      <a:pt x="217" y="474"/>
                      <a:pt x="214" y="493"/>
                    </a:cubicBezTo>
                    <a:cubicBezTo>
                      <a:pt x="213" y="481"/>
                      <a:pt x="196" y="469"/>
                      <a:pt x="210" y="458"/>
                    </a:cubicBezTo>
                    <a:cubicBezTo>
                      <a:pt x="205" y="472"/>
                      <a:pt x="176" y="471"/>
                      <a:pt x="193" y="453"/>
                    </a:cubicBezTo>
                    <a:cubicBezTo>
                      <a:pt x="159" y="481"/>
                      <a:pt x="105" y="418"/>
                      <a:pt x="71" y="452"/>
                    </a:cubicBezTo>
                    <a:cubicBezTo>
                      <a:pt x="55" y="434"/>
                      <a:pt x="42" y="423"/>
                      <a:pt x="16" y="418"/>
                    </a:cubicBezTo>
                  </a:path>
                </a:pathLst>
              </a:custGeom>
              <a:grpFill/>
              <a:ln w="6350">
                <a:solidFill>
                  <a:schemeClr val="bg1"/>
                </a:solidFill>
                <a:prstDash val="solid"/>
                <a:round/>
                <a:headEnd/>
                <a:tailEnd/>
              </a:ln>
            </p:spPr>
            <p:txBody>
              <a:bodyPr vert="horz" wrap="square" lIns="91202" tIns="45601" rIns="91202" bIns="45601" numCol="1" anchor="t" anchorCtr="0" compatLnSpc="1">
                <a:prstTxWarp prst="textNoShape">
                  <a:avLst/>
                </a:prstTxWarp>
              </a:bodyPr>
              <a:lstStyle/>
              <a:p>
                <a:pPr defTabSz="912023"/>
                <a:endParaRPr lang="en-US" sz="1795">
                  <a:solidFill>
                    <a:prstClr val="black"/>
                  </a:solidFill>
                  <a:latin typeface="Calibri" pitchFamily="34" charset="0"/>
                  <a:ea typeface="+mn-ea"/>
                  <a:cs typeface="Arial" charset="0"/>
                </a:endParaRPr>
              </a:p>
            </p:txBody>
          </p:sp>
          <p:sp>
            <p:nvSpPr>
              <p:cNvPr id="169" name="Freeform 19">
                <a:extLst>
                  <a:ext uri="{FF2B5EF4-FFF2-40B4-BE49-F238E27FC236}">
                    <a16:creationId xmlns:a16="http://schemas.microsoft.com/office/drawing/2014/main" id="{53358FD3-174D-4FB7-960A-50F30991CF2E}"/>
                  </a:ext>
                </a:extLst>
              </p:cNvPr>
              <p:cNvSpPr>
                <a:spLocks/>
              </p:cNvSpPr>
              <p:nvPr/>
            </p:nvSpPr>
            <p:spPr bwMode="auto">
              <a:xfrm>
                <a:off x="3065315" y="2279483"/>
                <a:ext cx="122638" cy="223852"/>
              </a:xfrm>
              <a:custGeom>
                <a:avLst/>
                <a:gdLst>
                  <a:gd name="T0" fmla="*/ 11 w 137"/>
                  <a:gd name="T1" fmla="*/ 85 h 225"/>
                  <a:gd name="T2" fmla="*/ 29 w 137"/>
                  <a:gd name="T3" fmla="*/ 60 h 225"/>
                  <a:gd name="T4" fmla="*/ 89 w 137"/>
                  <a:gd name="T5" fmla="*/ 38 h 225"/>
                  <a:gd name="T6" fmla="*/ 116 w 137"/>
                  <a:gd name="T7" fmla="*/ 2 h 225"/>
                  <a:gd name="T8" fmla="*/ 128 w 137"/>
                  <a:gd name="T9" fmla="*/ 122 h 225"/>
                  <a:gd name="T10" fmla="*/ 82 w 137"/>
                  <a:gd name="T11" fmla="*/ 225 h 225"/>
                  <a:gd name="T12" fmla="*/ 47 w 137"/>
                  <a:gd name="T13" fmla="*/ 183 h 225"/>
                  <a:gd name="T14" fmla="*/ 21 w 137"/>
                  <a:gd name="T15" fmla="*/ 174 h 225"/>
                  <a:gd name="T16" fmla="*/ 35 w 137"/>
                  <a:gd name="T17" fmla="*/ 151 h 225"/>
                  <a:gd name="T18" fmla="*/ 25 w 137"/>
                  <a:gd name="T19" fmla="*/ 127 h 225"/>
                  <a:gd name="T20" fmla="*/ 21 w 137"/>
                  <a:gd name="T21" fmla="*/ 102 h 225"/>
                  <a:gd name="T22" fmla="*/ 11 w 137"/>
                  <a:gd name="T23" fmla="*/ 85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7" h="225">
                    <a:moveTo>
                      <a:pt x="11" y="85"/>
                    </a:moveTo>
                    <a:cubicBezTo>
                      <a:pt x="18" y="78"/>
                      <a:pt x="19" y="65"/>
                      <a:pt x="29" y="60"/>
                    </a:cubicBezTo>
                    <a:cubicBezTo>
                      <a:pt x="48" y="52"/>
                      <a:pt x="70" y="49"/>
                      <a:pt x="89" y="38"/>
                    </a:cubicBezTo>
                    <a:cubicBezTo>
                      <a:pt x="105" y="28"/>
                      <a:pt x="93" y="0"/>
                      <a:pt x="116" y="2"/>
                    </a:cubicBezTo>
                    <a:cubicBezTo>
                      <a:pt x="118" y="37"/>
                      <a:pt x="137" y="88"/>
                      <a:pt x="128" y="122"/>
                    </a:cubicBezTo>
                    <a:cubicBezTo>
                      <a:pt x="118" y="158"/>
                      <a:pt x="99" y="192"/>
                      <a:pt x="82" y="225"/>
                    </a:cubicBezTo>
                    <a:cubicBezTo>
                      <a:pt x="76" y="216"/>
                      <a:pt x="14" y="195"/>
                      <a:pt x="47" y="183"/>
                    </a:cubicBezTo>
                    <a:cubicBezTo>
                      <a:pt x="38" y="181"/>
                      <a:pt x="29" y="178"/>
                      <a:pt x="21" y="174"/>
                    </a:cubicBezTo>
                    <a:cubicBezTo>
                      <a:pt x="30" y="169"/>
                      <a:pt x="36" y="160"/>
                      <a:pt x="35" y="151"/>
                    </a:cubicBezTo>
                    <a:cubicBezTo>
                      <a:pt x="18" y="154"/>
                      <a:pt x="15" y="136"/>
                      <a:pt x="25" y="127"/>
                    </a:cubicBezTo>
                    <a:cubicBezTo>
                      <a:pt x="10" y="124"/>
                      <a:pt x="0" y="106"/>
                      <a:pt x="21" y="102"/>
                    </a:cubicBezTo>
                    <a:cubicBezTo>
                      <a:pt x="17" y="97"/>
                      <a:pt x="13" y="91"/>
                      <a:pt x="11" y="85"/>
                    </a:cubicBezTo>
                  </a:path>
                </a:pathLst>
              </a:custGeom>
              <a:grpFill/>
              <a:ln w="6350">
                <a:solidFill>
                  <a:schemeClr val="bg1"/>
                </a:solidFill>
                <a:prstDash val="solid"/>
                <a:round/>
                <a:headEnd/>
                <a:tailEnd/>
              </a:ln>
            </p:spPr>
            <p:txBody>
              <a:bodyPr vert="horz" wrap="square" lIns="91202" tIns="45601" rIns="91202" bIns="45601" numCol="1" anchor="t" anchorCtr="0" compatLnSpc="1">
                <a:prstTxWarp prst="textNoShape">
                  <a:avLst/>
                </a:prstTxWarp>
              </a:bodyPr>
              <a:lstStyle/>
              <a:p>
                <a:pPr defTabSz="912023"/>
                <a:endParaRPr lang="en-US" sz="1795">
                  <a:solidFill>
                    <a:prstClr val="black"/>
                  </a:solidFill>
                  <a:latin typeface="Calibri" pitchFamily="34" charset="0"/>
                  <a:ea typeface="+mn-ea"/>
                  <a:cs typeface="Arial" charset="0"/>
                </a:endParaRPr>
              </a:p>
            </p:txBody>
          </p:sp>
        </p:grpSp>
        <p:sp>
          <p:nvSpPr>
            <p:cNvPr id="45" name="Freeform 21">
              <a:extLst>
                <a:ext uri="{FF2B5EF4-FFF2-40B4-BE49-F238E27FC236}">
                  <a16:creationId xmlns:a16="http://schemas.microsoft.com/office/drawing/2014/main" id="{6FBDE275-2816-4946-BC4B-953EBAA6E939}"/>
                </a:ext>
              </a:extLst>
            </p:cNvPr>
            <p:cNvSpPr>
              <a:spLocks/>
            </p:cNvSpPr>
            <p:nvPr/>
          </p:nvSpPr>
          <p:spPr bwMode="auto">
            <a:xfrm>
              <a:off x="3744923" y="4526947"/>
              <a:ext cx="1724002" cy="1889416"/>
            </a:xfrm>
            <a:custGeom>
              <a:avLst/>
              <a:gdLst>
                <a:gd name="T0" fmla="*/ 16 w 1949"/>
                <a:gd name="T1" fmla="*/ 434 h 1893"/>
                <a:gd name="T2" fmla="*/ 43 w 1949"/>
                <a:gd name="T3" fmla="*/ 401 h 1893"/>
                <a:gd name="T4" fmla="*/ 101 w 1949"/>
                <a:gd name="T5" fmla="*/ 358 h 1893"/>
                <a:gd name="T6" fmla="*/ 125 w 1949"/>
                <a:gd name="T7" fmla="*/ 301 h 1893"/>
                <a:gd name="T8" fmla="*/ 109 w 1949"/>
                <a:gd name="T9" fmla="*/ 233 h 1893"/>
                <a:gd name="T10" fmla="*/ 159 w 1949"/>
                <a:gd name="T11" fmla="*/ 191 h 1893"/>
                <a:gd name="T12" fmla="*/ 210 w 1949"/>
                <a:gd name="T13" fmla="*/ 138 h 1893"/>
                <a:gd name="T14" fmla="*/ 281 w 1949"/>
                <a:gd name="T15" fmla="*/ 94 h 1893"/>
                <a:gd name="T16" fmla="*/ 272 w 1949"/>
                <a:gd name="T17" fmla="*/ 65 h 1893"/>
                <a:gd name="T18" fmla="*/ 277 w 1949"/>
                <a:gd name="T19" fmla="*/ 0 h 1893"/>
                <a:gd name="T20" fmla="*/ 351 w 1949"/>
                <a:gd name="T21" fmla="*/ 35 h 1893"/>
                <a:gd name="T22" fmla="*/ 432 w 1949"/>
                <a:gd name="T23" fmla="*/ 52 h 1893"/>
                <a:gd name="T24" fmla="*/ 512 w 1949"/>
                <a:gd name="T25" fmla="*/ 41 h 1893"/>
                <a:gd name="T26" fmla="*/ 592 w 1949"/>
                <a:gd name="T27" fmla="*/ 62 h 1893"/>
                <a:gd name="T28" fmla="*/ 656 w 1949"/>
                <a:gd name="T29" fmla="*/ 97 h 1893"/>
                <a:gd name="T30" fmla="*/ 722 w 1949"/>
                <a:gd name="T31" fmla="*/ 108 h 1893"/>
                <a:gd name="T32" fmla="*/ 750 w 1949"/>
                <a:gd name="T33" fmla="*/ 168 h 1893"/>
                <a:gd name="T34" fmla="*/ 789 w 1949"/>
                <a:gd name="T35" fmla="*/ 239 h 1893"/>
                <a:gd name="T36" fmla="*/ 934 w 1949"/>
                <a:gd name="T37" fmla="*/ 275 h 1893"/>
                <a:gd name="T38" fmla="*/ 1097 w 1949"/>
                <a:gd name="T39" fmla="*/ 337 h 1893"/>
                <a:gd name="T40" fmla="*/ 1204 w 1949"/>
                <a:gd name="T41" fmla="*/ 401 h 1893"/>
                <a:gd name="T42" fmla="*/ 1331 w 1949"/>
                <a:gd name="T43" fmla="*/ 300 h 1893"/>
                <a:gd name="T44" fmla="*/ 1314 w 1949"/>
                <a:gd name="T45" fmla="*/ 235 h 1893"/>
                <a:gd name="T46" fmla="*/ 1310 w 1949"/>
                <a:gd name="T47" fmla="*/ 160 h 1893"/>
                <a:gd name="T48" fmla="*/ 1456 w 1949"/>
                <a:gd name="T49" fmla="*/ 57 h 1893"/>
                <a:gd name="T50" fmla="*/ 1521 w 1949"/>
                <a:gd name="T51" fmla="*/ 37 h 1893"/>
                <a:gd name="T52" fmla="*/ 1595 w 1949"/>
                <a:gd name="T53" fmla="*/ 40 h 1893"/>
                <a:gd name="T54" fmla="*/ 1672 w 1949"/>
                <a:gd name="T55" fmla="*/ 69 h 1893"/>
                <a:gd name="T56" fmla="*/ 1695 w 1949"/>
                <a:gd name="T57" fmla="*/ 111 h 1893"/>
                <a:gd name="T58" fmla="*/ 1746 w 1949"/>
                <a:gd name="T59" fmla="*/ 137 h 1893"/>
                <a:gd name="T60" fmla="*/ 1824 w 1949"/>
                <a:gd name="T61" fmla="*/ 160 h 1893"/>
                <a:gd name="T62" fmla="*/ 1910 w 1949"/>
                <a:gd name="T63" fmla="*/ 164 h 1893"/>
                <a:gd name="T64" fmla="*/ 1943 w 1949"/>
                <a:gd name="T65" fmla="*/ 214 h 1893"/>
                <a:gd name="T66" fmla="*/ 1910 w 1949"/>
                <a:gd name="T67" fmla="*/ 255 h 1893"/>
                <a:gd name="T68" fmla="*/ 1925 w 1949"/>
                <a:gd name="T69" fmla="*/ 326 h 1893"/>
                <a:gd name="T70" fmla="*/ 1896 w 1949"/>
                <a:gd name="T71" fmla="*/ 398 h 1893"/>
                <a:gd name="T72" fmla="*/ 1908 w 1949"/>
                <a:gd name="T73" fmla="*/ 488 h 1893"/>
                <a:gd name="T74" fmla="*/ 1925 w 1949"/>
                <a:gd name="T75" fmla="*/ 620 h 1893"/>
                <a:gd name="T76" fmla="*/ 1926 w 1949"/>
                <a:gd name="T77" fmla="*/ 788 h 1893"/>
                <a:gd name="T78" fmla="*/ 1927 w 1949"/>
                <a:gd name="T79" fmla="*/ 1136 h 1893"/>
                <a:gd name="T80" fmla="*/ 1925 w 1949"/>
                <a:gd name="T81" fmla="*/ 1824 h 1893"/>
                <a:gd name="T82" fmla="*/ 1803 w 1949"/>
                <a:gd name="T83" fmla="*/ 1824 h 1893"/>
                <a:gd name="T84" fmla="*/ 1804 w 1949"/>
                <a:gd name="T85" fmla="*/ 1893 h 1893"/>
                <a:gd name="T86" fmla="*/ 1040 w 1949"/>
                <a:gd name="T87" fmla="*/ 1460 h 1893"/>
                <a:gd name="T88" fmla="*/ 853 w 1949"/>
                <a:gd name="T89" fmla="*/ 1360 h 1893"/>
                <a:gd name="T90" fmla="*/ 696 w 1949"/>
                <a:gd name="T91" fmla="*/ 1413 h 1893"/>
                <a:gd name="T92" fmla="*/ 616 w 1949"/>
                <a:gd name="T93" fmla="*/ 1456 h 1893"/>
                <a:gd name="T94" fmla="*/ 566 w 1949"/>
                <a:gd name="T95" fmla="*/ 1421 h 1893"/>
                <a:gd name="T96" fmla="*/ 407 w 1949"/>
                <a:gd name="T97" fmla="*/ 1354 h 1893"/>
                <a:gd name="T98" fmla="*/ 338 w 1949"/>
                <a:gd name="T99" fmla="*/ 1335 h 1893"/>
                <a:gd name="T100" fmla="*/ 312 w 1949"/>
                <a:gd name="T101" fmla="*/ 1285 h 1893"/>
                <a:gd name="T102" fmla="*/ 227 w 1949"/>
                <a:gd name="T103" fmla="*/ 1206 h 1893"/>
                <a:gd name="T104" fmla="*/ 177 w 1949"/>
                <a:gd name="T105" fmla="*/ 1193 h 1893"/>
                <a:gd name="T106" fmla="*/ 129 w 1949"/>
                <a:gd name="T107" fmla="*/ 1195 h 1893"/>
                <a:gd name="T108" fmla="*/ 96 w 1949"/>
                <a:gd name="T109" fmla="*/ 1132 h 1893"/>
                <a:gd name="T110" fmla="*/ 70 w 1949"/>
                <a:gd name="T111" fmla="*/ 1049 h 1893"/>
                <a:gd name="T112" fmla="*/ 23 w 1949"/>
                <a:gd name="T113" fmla="*/ 950 h 1893"/>
                <a:gd name="T114" fmla="*/ 74 w 1949"/>
                <a:gd name="T115" fmla="*/ 865 h 1893"/>
                <a:gd name="T116" fmla="*/ 69 w 1949"/>
                <a:gd name="T117" fmla="*/ 780 h 1893"/>
                <a:gd name="T118" fmla="*/ 74 w 1949"/>
                <a:gd name="T119" fmla="*/ 704 h 1893"/>
                <a:gd name="T120" fmla="*/ 74 w 1949"/>
                <a:gd name="T121" fmla="*/ 616 h 1893"/>
                <a:gd name="T122" fmla="*/ 60 w 1949"/>
                <a:gd name="T123" fmla="*/ 513 h 1893"/>
                <a:gd name="T124" fmla="*/ 16 w 1949"/>
                <a:gd name="T125" fmla="*/ 434 h 18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949" h="1893">
                  <a:moveTo>
                    <a:pt x="16" y="434"/>
                  </a:moveTo>
                  <a:cubicBezTo>
                    <a:pt x="0" y="421"/>
                    <a:pt x="34" y="405"/>
                    <a:pt x="43" y="401"/>
                  </a:cubicBezTo>
                  <a:cubicBezTo>
                    <a:pt x="70" y="390"/>
                    <a:pt x="84" y="383"/>
                    <a:pt x="101" y="358"/>
                  </a:cubicBezTo>
                  <a:cubicBezTo>
                    <a:pt x="114" y="337"/>
                    <a:pt x="130" y="327"/>
                    <a:pt x="125" y="301"/>
                  </a:cubicBezTo>
                  <a:cubicBezTo>
                    <a:pt x="121" y="278"/>
                    <a:pt x="106" y="256"/>
                    <a:pt x="109" y="233"/>
                  </a:cubicBezTo>
                  <a:cubicBezTo>
                    <a:pt x="112" y="200"/>
                    <a:pt x="144" y="209"/>
                    <a:pt x="159" y="191"/>
                  </a:cubicBezTo>
                  <a:cubicBezTo>
                    <a:pt x="173" y="174"/>
                    <a:pt x="188" y="148"/>
                    <a:pt x="210" y="138"/>
                  </a:cubicBezTo>
                  <a:cubicBezTo>
                    <a:pt x="226" y="130"/>
                    <a:pt x="281" y="116"/>
                    <a:pt x="281" y="94"/>
                  </a:cubicBezTo>
                  <a:cubicBezTo>
                    <a:pt x="282" y="83"/>
                    <a:pt x="270" y="76"/>
                    <a:pt x="272" y="65"/>
                  </a:cubicBezTo>
                  <a:cubicBezTo>
                    <a:pt x="274" y="43"/>
                    <a:pt x="275" y="21"/>
                    <a:pt x="277" y="0"/>
                  </a:cubicBezTo>
                  <a:cubicBezTo>
                    <a:pt x="299" y="14"/>
                    <a:pt x="328" y="22"/>
                    <a:pt x="351" y="35"/>
                  </a:cubicBezTo>
                  <a:cubicBezTo>
                    <a:pt x="376" y="50"/>
                    <a:pt x="404" y="55"/>
                    <a:pt x="432" y="52"/>
                  </a:cubicBezTo>
                  <a:cubicBezTo>
                    <a:pt x="461" y="49"/>
                    <a:pt x="483" y="31"/>
                    <a:pt x="512" y="41"/>
                  </a:cubicBezTo>
                  <a:cubicBezTo>
                    <a:pt x="539" y="50"/>
                    <a:pt x="567" y="51"/>
                    <a:pt x="592" y="62"/>
                  </a:cubicBezTo>
                  <a:cubicBezTo>
                    <a:pt x="615" y="71"/>
                    <a:pt x="633" y="88"/>
                    <a:pt x="656" y="97"/>
                  </a:cubicBezTo>
                  <a:cubicBezTo>
                    <a:pt x="676" y="104"/>
                    <a:pt x="704" y="96"/>
                    <a:pt x="722" y="108"/>
                  </a:cubicBezTo>
                  <a:cubicBezTo>
                    <a:pt x="742" y="122"/>
                    <a:pt x="746" y="146"/>
                    <a:pt x="750" y="168"/>
                  </a:cubicBezTo>
                  <a:cubicBezTo>
                    <a:pt x="755" y="197"/>
                    <a:pt x="766" y="220"/>
                    <a:pt x="789" y="239"/>
                  </a:cubicBezTo>
                  <a:cubicBezTo>
                    <a:pt x="831" y="274"/>
                    <a:pt x="883" y="266"/>
                    <a:pt x="934" y="275"/>
                  </a:cubicBezTo>
                  <a:cubicBezTo>
                    <a:pt x="985" y="284"/>
                    <a:pt x="1057" y="306"/>
                    <a:pt x="1097" y="337"/>
                  </a:cubicBezTo>
                  <a:cubicBezTo>
                    <a:pt x="1129" y="363"/>
                    <a:pt x="1158" y="405"/>
                    <a:pt x="1204" y="401"/>
                  </a:cubicBezTo>
                  <a:cubicBezTo>
                    <a:pt x="1258" y="397"/>
                    <a:pt x="1317" y="351"/>
                    <a:pt x="1331" y="300"/>
                  </a:cubicBezTo>
                  <a:cubicBezTo>
                    <a:pt x="1337" y="276"/>
                    <a:pt x="1321" y="257"/>
                    <a:pt x="1314" y="235"/>
                  </a:cubicBezTo>
                  <a:cubicBezTo>
                    <a:pt x="1306" y="212"/>
                    <a:pt x="1301" y="184"/>
                    <a:pt x="1310" y="160"/>
                  </a:cubicBezTo>
                  <a:cubicBezTo>
                    <a:pt x="1327" y="115"/>
                    <a:pt x="1407" y="59"/>
                    <a:pt x="1456" y="57"/>
                  </a:cubicBezTo>
                  <a:cubicBezTo>
                    <a:pt x="1482" y="56"/>
                    <a:pt x="1498" y="39"/>
                    <a:pt x="1521" y="37"/>
                  </a:cubicBezTo>
                  <a:cubicBezTo>
                    <a:pt x="1546" y="35"/>
                    <a:pt x="1572" y="35"/>
                    <a:pt x="1595" y="40"/>
                  </a:cubicBezTo>
                  <a:cubicBezTo>
                    <a:pt x="1622" y="47"/>
                    <a:pt x="1646" y="59"/>
                    <a:pt x="1672" y="69"/>
                  </a:cubicBezTo>
                  <a:cubicBezTo>
                    <a:pt x="1702" y="81"/>
                    <a:pt x="1694" y="85"/>
                    <a:pt x="1695" y="111"/>
                  </a:cubicBezTo>
                  <a:cubicBezTo>
                    <a:pt x="1695" y="132"/>
                    <a:pt x="1730" y="136"/>
                    <a:pt x="1746" y="137"/>
                  </a:cubicBezTo>
                  <a:cubicBezTo>
                    <a:pt x="1777" y="139"/>
                    <a:pt x="1796" y="153"/>
                    <a:pt x="1824" y="160"/>
                  </a:cubicBezTo>
                  <a:cubicBezTo>
                    <a:pt x="1852" y="168"/>
                    <a:pt x="1882" y="159"/>
                    <a:pt x="1910" y="164"/>
                  </a:cubicBezTo>
                  <a:cubicBezTo>
                    <a:pt x="1926" y="167"/>
                    <a:pt x="1949" y="198"/>
                    <a:pt x="1943" y="214"/>
                  </a:cubicBezTo>
                  <a:cubicBezTo>
                    <a:pt x="1936" y="231"/>
                    <a:pt x="1914" y="235"/>
                    <a:pt x="1910" y="255"/>
                  </a:cubicBezTo>
                  <a:cubicBezTo>
                    <a:pt x="1905" y="281"/>
                    <a:pt x="1921" y="301"/>
                    <a:pt x="1925" y="326"/>
                  </a:cubicBezTo>
                  <a:cubicBezTo>
                    <a:pt x="1929" y="353"/>
                    <a:pt x="1907" y="374"/>
                    <a:pt x="1896" y="398"/>
                  </a:cubicBezTo>
                  <a:cubicBezTo>
                    <a:pt x="1884" y="424"/>
                    <a:pt x="1904" y="461"/>
                    <a:pt x="1908" y="488"/>
                  </a:cubicBezTo>
                  <a:cubicBezTo>
                    <a:pt x="1913" y="533"/>
                    <a:pt x="1923" y="574"/>
                    <a:pt x="1925" y="620"/>
                  </a:cubicBezTo>
                  <a:cubicBezTo>
                    <a:pt x="1926" y="676"/>
                    <a:pt x="1927" y="732"/>
                    <a:pt x="1926" y="788"/>
                  </a:cubicBezTo>
                  <a:cubicBezTo>
                    <a:pt x="1923" y="904"/>
                    <a:pt x="1926" y="1020"/>
                    <a:pt x="1927" y="1136"/>
                  </a:cubicBezTo>
                  <a:cubicBezTo>
                    <a:pt x="1928" y="1365"/>
                    <a:pt x="1927" y="1594"/>
                    <a:pt x="1925" y="1824"/>
                  </a:cubicBezTo>
                  <a:lnTo>
                    <a:pt x="1803" y="1824"/>
                  </a:lnTo>
                  <a:cubicBezTo>
                    <a:pt x="1804" y="1847"/>
                    <a:pt x="1802" y="1870"/>
                    <a:pt x="1804" y="1893"/>
                  </a:cubicBezTo>
                  <a:cubicBezTo>
                    <a:pt x="1554" y="1742"/>
                    <a:pt x="1299" y="1599"/>
                    <a:pt x="1040" y="1460"/>
                  </a:cubicBezTo>
                  <a:cubicBezTo>
                    <a:pt x="978" y="1426"/>
                    <a:pt x="916" y="1393"/>
                    <a:pt x="853" y="1360"/>
                  </a:cubicBezTo>
                  <a:cubicBezTo>
                    <a:pt x="804" y="1335"/>
                    <a:pt x="739" y="1389"/>
                    <a:pt x="696" y="1413"/>
                  </a:cubicBezTo>
                  <a:cubicBezTo>
                    <a:pt x="671" y="1426"/>
                    <a:pt x="643" y="1449"/>
                    <a:pt x="616" y="1456"/>
                  </a:cubicBezTo>
                  <a:cubicBezTo>
                    <a:pt x="597" y="1461"/>
                    <a:pt x="577" y="1431"/>
                    <a:pt x="566" y="1421"/>
                  </a:cubicBezTo>
                  <a:cubicBezTo>
                    <a:pt x="521" y="1376"/>
                    <a:pt x="468" y="1367"/>
                    <a:pt x="407" y="1354"/>
                  </a:cubicBezTo>
                  <a:cubicBezTo>
                    <a:pt x="386" y="1349"/>
                    <a:pt x="357" y="1346"/>
                    <a:pt x="338" y="1335"/>
                  </a:cubicBezTo>
                  <a:cubicBezTo>
                    <a:pt x="322" y="1325"/>
                    <a:pt x="318" y="1300"/>
                    <a:pt x="312" y="1285"/>
                  </a:cubicBezTo>
                  <a:cubicBezTo>
                    <a:pt x="293" y="1241"/>
                    <a:pt x="271" y="1223"/>
                    <a:pt x="227" y="1206"/>
                  </a:cubicBezTo>
                  <a:cubicBezTo>
                    <a:pt x="212" y="1201"/>
                    <a:pt x="194" y="1193"/>
                    <a:pt x="177" y="1193"/>
                  </a:cubicBezTo>
                  <a:cubicBezTo>
                    <a:pt x="161" y="1194"/>
                    <a:pt x="144" y="1211"/>
                    <a:pt x="129" y="1195"/>
                  </a:cubicBezTo>
                  <a:cubicBezTo>
                    <a:pt x="117" y="1182"/>
                    <a:pt x="96" y="1149"/>
                    <a:pt x="96" y="1132"/>
                  </a:cubicBezTo>
                  <a:cubicBezTo>
                    <a:pt x="95" y="1095"/>
                    <a:pt x="91" y="1081"/>
                    <a:pt x="70" y="1049"/>
                  </a:cubicBezTo>
                  <a:cubicBezTo>
                    <a:pt x="54" y="1025"/>
                    <a:pt x="0" y="982"/>
                    <a:pt x="23" y="950"/>
                  </a:cubicBezTo>
                  <a:cubicBezTo>
                    <a:pt x="50" y="912"/>
                    <a:pt x="91" y="927"/>
                    <a:pt x="74" y="865"/>
                  </a:cubicBezTo>
                  <a:cubicBezTo>
                    <a:pt x="65" y="835"/>
                    <a:pt x="58" y="811"/>
                    <a:pt x="69" y="780"/>
                  </a:cubicBezTo>
                  <a:cubicBezTo>
                    <a:pt x="79" y="753"/>
                    <a:pt x="84" y="731"/>
                    <a:pt x="74" y="704"/>
                  </a:cubicBezTo>
                  <a:cubicBezTo>
                    <a:pt x="63" y="675"/>
                    <a:pt x="71" y="646"/>
                    <a:pt x="74" y="616"/>
                  </a:cubicBezTo>
                  <a:cubicBezTo>
                    <a:pt x="77" y="582"/>
                    <a:pt x="72" y="546"/>
                    <a:pt x="60" y="513"/>
                  </a:cubicBezTo>
                  <a:cubicBezTo>
                    <a:pt x="49" y="485"/>
                    <a:pt x="34" y="459"/>
                    <a:pt x="16" y="434"/>
                  </a:cubicBezTo>
                  <a:close/>
                </a:path>
              </a:pathLst>
            </a:custGeom>
            <a:solidFill>
              <a:srgbClr val="FFC000"/>
            </a:solidFill>
            <a:ln w="6350">
              <a:solidFill>
                <a:schemeClr val="bg1"/>
              </a:solidFill>
              <a:prstDash val="solid"/>
              <a:round/>
              <a:headEnd/>
              <a:tailEnd/>
            </a:ln>
          </p:spPr>
          <p:txBody>
            <a:bodyPr vert="horz" wrap="square" lIns="91202" tIns="45601" rIns="91202" bIns="45601" numCol="1" anchor="t" anchorCtr="0" compatLnSpc="1">
              <a:prstTxWarp prst="textNoShape">
                <a:avLst/>
              </a:prstTxWarp>
            </a:bodyPr>
            <a:lstStyle/>
            <a:p>
              <a:pPr defTabSz="912023"/>
              <a:endParaRPr lang="en-US" sz="1795">
                <a:solidFill>
                  <a:prstClr val="black"/>
                </a:solidFill>
                <a:latin typeface="Calibri" pitchFamily="34" charset="0"/>
                <a:ea typeface="+mn-ea"/>
                <a:cs typeface="Arial" charset="0"/>
              </a:endParaRPr>
            </a:p>
          </p:txBody>
        </p:sp>
        <p:sp>
          <p:nvSpPr>
            <p:cNvPr id="46" name="Freeform 23">
              <a:extLst>
                <a:ext uri="{FF2B5EF4-FFF2-40B4-BE49-F238E27FC236}">
                  <a16:creationId xmlns:a16="http://schemas.microsoft.com/office/drawing/2014/main" id="{DC08EAB8-5D77-4713-892C-1514F78A2255}"/>
                </a:ext>
              </a:extLst>
            </p:cNvPr>
            <p:cNvSpPr>
              <a:spLocks/>
            </p:cNvSpPr>
            <p:nvPr/>
          </p:nvSpPr>
          <p:spPr bwMode="auto">
            <a:xfrm>
              <a:off x="1803949" y="3975314"/>
              <a:ext cx="2240494" cy="2536986"/>
            </a:xfrm>
            <a:custGeom>
              <a:avLst/>
              <a:gdLst>
                <a:gd name="T0" fmla="*/ 2 w 2534"/>
                <a:gd name="T1" fmla="*/ 1192 h 2539"/>
                <a:gd name="T2" fmla="*/ 142 w 2534"/>
                <a:gd name="T3" fmla="*/ 1075 h 2539"/>
                <a:gd name="T4" fmla="*/ 271 w 2534"/>
                <a:gd name="T5" fmla="*/ 1026 h 2539"/>
                <a:gd name="T6" fmla="*/ 386 w 2534"/>
                <a:gd name="T7" fmla="*/ 997 h 2539"/>
                <a:gd name="T8" fmla="*/ 526 w 2534"/>
                <a:gd name="T9" fmla="*/ 897 h 2539"/>
                <a:gd name="T10" fmla="*/ 619 w 2534"/>
                <a:gd name="T11" fmla="*/ 838 h 2539"/>
                <a:gd name="T12" fmla="*/ 627 w 2534"/>
                <a:gd name="T13" fmla="*/ 755 h 2539"/>
                <a:gd name="T14" fmla="*/ 917 w 2534"/>
                <a:gd name="T15" fmla="*/ 700 h 2539"/>
                <a:gd name="T16" fmla="*/ 885 w 2534"/>
                <a:gd name="T17" fmla="*/ 603 h 2539"/>
                <a:gd name="T18" fmla="*/ 867 w 2534"/>
                <a:gd name="T19" fmla="*/ 504 h 2539"/>
                <a:gd name="T20" fmla="*/ 858 w 2534"/>
                <a:gd name="T21" fmla="*/ 424 h 2539"/>
                <a:gd name="T22" fmla="*/ 843 w 2534"/>
                <a:gd name="T23" fmla="*/ 335 h 2539"/>
                <a:gd name="T24" fmla="*/ 878 w 2534"/>
                <a:gd name="T25" fmla="*/ 259 h 2539"/>
                <a:gd name="T26" fmla="*/ 938 w 2534"/>
                <a:gd name="T27" fmla="*/ 205 h 2539"/>
                <a:gd name="T28" fmla="*/ 1005 w 2534"/>
                <a:gd name="T29" fmla="*/ 182 h 2539"/>
                <a:gd name="T30" fmla="*/ 1247 w 2534"/>
                <a:gd name="T31" fmla="*/ 87 h 2539"/>
                <a:gd name="T32" fmla="*/ 1442 w 2534"/>
                <a:gd name="T33" fmla="*/ 55 h 2539"/>
                <a:gd name="T34" fmla="*/ 1507 w 2534"/>
                <a:gd name="T35" fmla="*/ 48 h 2539"/>
                <a:gd name="T36" fmla="*/ 1692 w 2534"/>
                <a:gd name="T37" fmla="*/ 61 h 2539"/>
                <a:gd name="T38" fmla="*/ 1827 w 2534"/>
                <a:gd name="T39" fmla="*/ 28 h 2539"/>
                <a:gd name="T40" fmla="*/ 1946 w 2534"/>
                <a:gd name="T41" fmla="*/ 27 h 2539"/>
                <a:gd name="T42" fmla="*/ 2017 w 2534"/>
                <a:gd name="T43" fmla="*/ 26 h 2539"/>
                <a:gd name="T44" fmla="*/ 2118 w 2534"/>
                <a:gd name="T45" fmla="*/ 30 h 2539"/>
                <a:gd name="T46" fmla="*/ 2076 w 2534"/>
                <a:gd name="T47" fmla="*/ 189 h 2539"/>
                <a:gd name="T48" fmla="*/ 1990 w 2534"/>
                <a:gd name="T49" fmla="*/ 417 h 2539"/>
                <a:gd name="T50" fmla="*/ 2036 w 2534"/>
                <a:gd name="T51" fmla="*/ 557 h 2539"/>
                <a:gd name="T52" fmla="*/ 2163 w 2534"/>
                <a:gd name="T53" fmla="*/ 696 h 2539"/>
                <a:gd name="T54" fmla="*/ 2229 w 2534"/>
                <a:gd name="T55" fmla="*/ 956 h 2539"/>
                <a:gd name="T56" fmla="*/ 2262 w 2534"/>
                <a:gd name="T57" fmla="*/ 1085 h 2539"/>
                <a:gd name="T58" fmla="*/ 2265 w 2534"/>
                <a:gd name="T59" fmla="*/ 1327 h 2539"/>
                <a:gd name="T60" fmla="*/ 2228 w 2534"/>
                <a:gd name="T61" fmla="*/ 1497 h 2539"/>
                <a:gd name="T62" fmla="*/ 2324 w 2534"/>
                <a:gd name="T63" fmla="*/ 1746 h 2539"/>
                <a:gd name="T64" fmla="*/ 2440 w 2534"/>
                <a:gd name="T65" fmla="*/ 1768 h 2539"/>
                <a:gd name="T66" fmla="*/ 2512 w 2534"/>
                <a:gd name="T67" fmla="*/ 1900 h 2539"/>
                <a:gd name="T68" fmla="*/ 2068 w 2534"/>
                <a:gd name="T69" fmla="*/ 2194 h 2539"/>
                <a:gd name="T70" fmla="*/ 1849 w 2534"/>
                <a:gd name="T71" fmla="*/ 2378 h 2539"/>
                <a:gd name="T72" fmla="*/ 1696 w 2534"/>
                <a:gd name="T73" fmla="*/ 2468 h 2539"/>
                <a:gd name="T74" fmla="*/ 1447 w 2534"/>
                <a:gd name="T75" fmla="*/ 2489 h 2539"/>
                <a:gd name="T76" fmla="*/ 1456 w 2534"/>
                <a:gd name="T77" fmla="*/ 2400 h 2539"/>
                <a:gd name="T78" fmla="*/ 1328 w 2534"/>
                <a:gd name="T79" fmla="*/ 2338 h 2539"/>
                <a:gd name="T80" fmla="*/ 1210 w 2534"/>
                <a:gd name="T81" fmla="*/ 2272 h 2539"/>
                <a:gd name="T82" fmla="*/ 1158 w 2534"/>
                <a:gd name="T83" fmla="*/ 2188 h 2539"/>
                <a:gd name="T84" fmla="*/ 901 w 2534"/>
                <a:gd name="T85" fmla="*/ 1998 h 2539"/>
                <a:gd name="T86" fmla="*/ 2 w 2534"/>
                <a:gd name="T87" fmla="*/ 1365 h 25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534" h="2539">
                  <a:moveTo>
                    <a:pt x="2" y="1365"/>
                  </a:moveTo>
                  <a:cubicBezTo>
                    <a:pt x="6" y="1309"/>
                    <a:pt x="5" y="1249"/>
                    <a:pt x="2" y="1192"/>
                  </a:cubicBezTo>
                  <a:cubicBezTo>
                    <a:pt x="0" y="1151"/>
                    <a:pt x="66" y="1129"/>
                    <a:pt x="92" y="1106"/>
                  </a:cubicBezTo>
                  <a:cubicBezTo>
                    <a:pt x="105" y="1094"/>
                    <a:pt x="121" y="1073"/>
                    <a:pt x="142" y="1075"/>
                  </a:cubicBezTo>
                  <a:cubicBezTo>
                    <a:pt x="161" y="1076"/>
                    <a:pt x="176" y="1051"/>
                    <a:pt x="190" y="1042"/>
                  </a:cubicBezTo>
                  <a:cubicBezTo>
                    <a:pt x="222" y="1023"/>
                    <a:pt x="250" y="1075"/>
                    <a:pt x="271" y="1026"/>
                  </a:cubicBezTo>
                  <a:cubicBezTo>
                    <a:pt x="278" y="1011"/>
                    <a:pt x="301" y="1018"/>
                    <a:pt x="314" y="1016"/>
                  </a:cubicBezTo>
                  <a:cubicBezTo>
                    <a:pt x="339" y="1013"/>
                    <a:pt x="363" y="1005"/>
                    <a:pt x="386" y="997"/>
                  </a:cubicBezTo>
                  <a:cubicBezTo>
                    <a:pt x="432" y="981"/>
                    <a:pt x="436" y="935"/>
                    <a:pt x="475" y="915"/>
                  </a:cubicBezTo>
                  <a:cubicBezTo>
                    <a:pt x="491" y="907"/>
                    <a:pt x="509" y="903"/>
                    <a:pt x="526" y="897"/>
                  </a:cubicBezTo>
                  <a:cubicBezTo>
                    <a:pt x="547" y="889"/>
                    <a:pt x="560" y="866"/>
                    <a:pt x="582" y="862"/>
                  </a:cubicBezTo>
                  <a:cubicBezTo>
                    <a:pt x="590" y="861"/>
                    <a:pt x="638" y="860"/>
                    <a:pt x="619" y="838"/>
                  </a:cubicBezTo>
                  <a:cubicBezTo>
                    <a:pt x="607" y="824"/>
                    <a:pt x="584" y="816"/>
                    <a:pt x="607" y="795"/>
                  </a:cubicBezTo>
                  <a:cubicBezTo>
                    <a:pt x="573" y="786"/>
                    <a:pt x="602" y="753"/>
                    <a:pt x="627" y="755"/>
                  </a:cubicBezTo>
                  <a:cubicBezTo>
                    <a:pt x="660" y="757"/>
                    <a:pt x="689" y="746"/>
                    <a:pt x="700" y="717"/>
                  </a:cubicBezTo>
                  <a:cubicBezTo>
                    <a:pt x="720" y="661"/>
                    <a:pt x="874" y="710"/>
                    <a:pt x="917" y="700"/>
                  </a:cubicBezTo>
                  <a:cubicBezTo>
                    <a:pt x="876" y="685"/>
                    <a:pt x="952" y="652"/>
                    <a:pt x="924" y="632"/>
                  </a:cubicBezTo>
                  <a:cubicBezTo>
                    <a:pt x="911" y="623"/>
                    <a:pt x="896" y="615"/>
                    <a:pt x="885" y="603"/>
                  </a:cubicBezTo>
                  <a:cubicBezTo>
                    <a:pt x="873" y="589"/>
                    <a:pt x="878" y="569"/>
                    <a:pt x="866" y="552"/>
                  </a:cubicBezTo>
                  <a:cubicBezTo>
                    <a:pt x="853" y="534"/>
                    <a:pt x="864" y="521"/>
                    <a:pt x="867" y="504"/>
                  </a:cubicBezTo>
                  <a:cubicBezTo>
                    <a:pt x="870" y="487"/>
                    <a:pt x="851" y="485"/>
                    <a:pt x="852" y="469"/>
                  </a:cubicBezTo>
                  <a:cubicBezTo>
                    <a:pt x="853" y="454"/>
                    <a:pt x="859" y="439"/>
                    <a:pt x="858" y="424"/>
                  </a:cubicBezTo>
                  <a:cubicBezTo>
                    <a:pt x="858" y="404"/>
                    <a:pt x="836" y="385"/>
                    <a:pt x="857" y="369"/>
                  </a:cubicBezTo>
                  <a:cubicBezTo>
                    <a:pt x="835" y="361"/>
                    <a:pt x="847" y="350"/>
                    <a:pt x="843" y="335"/>
                  </a:cubicBezTo>
                  <a:cubicBezTo>
                    <a:pt x="838" y="314"/>
                    <a:pt x="801" y="307"/>
                    <a:pt x="792" y="286"/>
                  </a:cubicBezTo>
                  <a:cubicBezTo>
                    <a:pt x="833" y="286"/>
                    <a:pt x="844" y="276"/>
                    <a:pt x="878" y="259"/>
                  </a:cubicBezTo>
                  <a:cubicBezTo>
                    <a:pt x="893" y="252"/>
                    <a:pt x="902" y="252"/>
                    <a:pt x="911" y="237"/>
                  </a:cubicBezTo>
                  <a:cubicBezTo>
                    <a:pt x="918" y="224"/>
                    <a:pt x="924" y="213"/>
                    <a:pt x="938" y="205"/>
                  </a:cubicBezTo>
                  <a:cubicBezTo>
                    <a:pt x="947" y="201"/>
                    <a:pt x="963" y="188"/>
                    <a:pt x="972" y="195"/>
                  </a:cubicBezTo>
                  <a:cubicBezTo>
                    <a:pt x="984" y="204"/>
                    <a:pt x="998" y="189"/>
                    <a:pt x="1005" y="182"/>
                  </a:cubicBezTo>
                  <a:cubicBezTo>
                    <a:pt x="1025" y="165"/>
                    <a:pt x="1054" y="208"/>
                    <a:pt x="1073" y="169"/>
                  </a:cubicBezTo>
                  <a:cubicBezTo>
                    <a:pt x="1098" y="116"/>
                    <a:pt x="1192" y="93"/>
                    <a:pt x="1247" y="87"/>
                  </a:cubicBezTo>
                  <a:cubicBezTo>
                    <a:pt x="1287" y="83"/>
                    <a:pt x="1326" y="72"/>
                    <a:pt x="1366" y="75"/>
                  </a:cubicBezTo>
                  <a:cubicBezTo>
                    <a:pt x="1396" y="77"/>
                    <a:pt x="1416" y="41"/>
                    <a:pt x="1442" y="55"/>
                  </a:cubicBezTo>
                  <a:cubicBezTo>
                    <a:pt x="1453" y="61"/>
                    <a:pt x="1450" y="58"/>
                    <a:pt x="1455" y="51"/>
                  </a:cubicBezTo>
                  <a:cubicBezTo>
                    <a:pt x="1456" y="50"/>
                    <a:pt x="1500" y="50"/>
                    <a:pt x="1507" y="48"/>
                  </a:cubicBezTo>
                  <a:cubicBezTo>
                    <a:pt x="1545" y="33"/>
                    <a:pt x="1584" y="39"/>
                    <a:pt x="1624" y="38"/>
                  </a:cubicBezTo>
                  <a:cubicBezTo>
                    <a:pt x="1658" y="37"/>
                    <a:pt x="1666" y="43"/>
                    <a:pt x="1692" y="61"/>
                  </a:cubicBezTo>
                  <a:cubicBezTo>
                    <a:pt x="1726" y="85"/>
                    <a:pt x="1736" y="50"/>
                    <a:pt x="1765" y="47"/>
                  </a:cubicBezTo>
                  <a:cubicBezTo>
                    <a:pt x="1774" y="46"/>
                    <a:pt x="1831" y="44"/>
                    <a:pt x="1827" y="28"/>
                  </a:cubicBezTo>
                  <a:cubicBezTo>
                    <a:pt x="1821" y="0"/>
                    <a:pt x="1863" y="17"/>
                    <a:pt x="1873" y="23"/>
                  </a:cubicBezTo>
                  <a:cubicBezTo>
                    <a:pt x="1894" y="36"/>
                    <a:pt x="1925" y="43"/>
                    <a:pt x="1946" y="27"/>
                  </a:cubicBezTo>
                  <a:cubicBezTo>
                    <a:pt x="1957" y="18"/>
                    <a:pt x="1949" y="7"/>
                    <a:pt x="1971" y="12"/>
                  </a:cubicBezTo>
                  <a:cubicBezTo>
                    <a:pt x="1987" y="16"/>
                    <a:pt x="2000" y="27"/>
                    <a:pt x="2017" y="26"/>
                  </a:cubicBezTo>
                  <a:cubicBezTo>
                    <a:pt x="2002" y="48"/>
                    <a:pt x="2038" y="40"/>
                    <a:pt x="2049" y="37"/>
                  </a:cubicBezTo>
                  <a:cubicBezTo>
                    <a:pt x="2072" y="32"/>
                    <a:pt x="2096" y="37"/>
                    <a:pt x="2118" y="30"/>
                  </a:cubicBezTo>
                  <a:cubicBezTo>
                    <a:pt x="2120" y="59"/>
                    <a:pt x="2081" y="73"/>
                    <a:pt x="2064" y="91"/>
                  </a:cubicBezTo>
                  <a:cubicBezTo>
                    <a:pt x="2110" y="101"/>
                    <a:pt x="2066" y="161"/>
                    <a:pt x="2076" y="189"/>
                  </a:cubicBezTo>
                  <a:cubicBezTo>
                    <a:pt x="2092" y="238"/>
                    <a:pt x="2086" y="274"/>
                    <a:pt x="2075" y="322"/>
                  </a:cubicBezTo>
                  <a:cubicBezTo>
                    <a:pt x="2067" y="361"/>
                    <a:pt x="2021" y="392"/>
                    <a:pt x="1990" y="417"/>
                  </a:cubicBezTo>
                  <a:cubicBezTo>
                    <a:pt x="1972" y="432"/>
                    <a:pt x="1981" y="472"/>
                    <a:pt x="1992" y="488"/>
                  </a:cubicBezTo>
                  <a:cubicBezTo>
                    <a:pt x="2009" y="515"/>
                    <a:pt x="2001" y="544"/>
                    <a:pt x="2036" y="557"/>
                  </a:cubicBezTo>
                  <a:cubicBezTo>
                    <a:pt x="2084" y="574"/>
                    <a:pt x="2071" y="631"/>
                    <a:pt x="2109" y="659"/>
                  </a:cubicBezTo>
                  <a:cubicBezTo>
                    <a:pt x="2127" y="671"/>
                    <a:pt x="2148" y="680"/>
                    <a:pt x="2163" y="696"/>
                  </a:cubicBezTo>
                  <a:cubicBezTo>
                    <a:pt x="2183" y="718"/>
                    <a:pt x="2186" y="753"/>
                    <a:pt x="2191" y="780"/>
                  </a:cubicBezTo>
                  <a:cubicBezTo>
                    <a:pt x="2201" y="837"/>
                    <a:pt x="2229" y="899"/>
                    <a:pt x="2229" y="956"/>
                  </a:cubicBezTo>
                  <a:cubicBezTo>
                    <a:pt x="2229" y="971"/>
                    <a:pt x="2195" y="968"/>
                    <a:pt x="2217" y="995"/>
                  </a:cubicBezTo>
                  <a:cubicBezTo>
                    <a:pt x="2238" y="1022"/>
                    <a:pt x="2253" y="1052"/>
                    <a:pt x="2262" y="1085"/>
                  </a:cubicBezTo>
                  <a:cubicBezTo>
                    <a:pt x="2278" y="1141"/>
                    <a:pt x="2243" y="1203"/>
                    <a:pt x="2269" y="1256"/>
                  </a:cubicBezTo>
                  <a:cubicBezTo>
                    <a:pt x="2283" y="1284"/>
                    <a:pt x="2276" y="1300"/>
                    <a:pt x="2265" y="1327"/>
                  </a:cubicBezTo>
                  <a:cubicBezTo>
                    <a:pt x="2252" y="1358"/>
                    <a:pt x="2263" y="1392"/>
                    <a:pt x="2269" y="1422"/>
                  </a:cubicBezTo>
                  <a:cubicBezTo>
                    <a:pt x="2280" y="1468"/>
                    <a:pt x="2262" y="1472"/>
                    <a:pt x="2228" y="1497"/>
                  </a:cubicBezTo>
                  <a:cubicBezTo>
                    <a:pt x="2190" y="1525"/>
                    <a:pt x="2254" y="1576"/>
                    <a:pt x="2270" y="1601"/>
                  </a:cubicBezTo>
                  <a:cubicBezTo>
                    <a:pt x="2301" y="1647"/>
                    <a:pt x="2283" y="1703"/>
                    <a:pt x="2324" y="1746"/>
                  </a:cubicBezTo>
                  <a:cubicBezTo>
                    <a:pt x="2340" y="1763"/>
                    <a:pt x="2358" y="1743"/>
                    <a:pt x="2375" y="1744"/>
                  </a:cubicBezTo>
                  <a:cubicBezTo>
                    <a:pt x="2397" y="1746"/>
                    <a:pt x="2420" y="1761"/>
                    <a:pt x="2440" y="1768"/>
                  </a:cubicBezTo>
                  <a:cubicBezTo>
                    <a:pt x="2486" y="1785"/>
                    <a:pt x="2501" y="1822"/>
                    <a:pt x="2518" y="1865"/>
                  </a:cubicBezTo>
                  <a:cubicBezTo>
                    <a:pt x="2526" y="1885"/>
                    <a:pt x="2534" y="1887"/>
                    <a:pt x="2512" y="1900"/>
                  </a:cubicBezTo>
                  <a:cubicBezTo>
                    <a:pt x="2482" y="1916"/>
                    <a:pt x="2454" y="1935"/>
                    <a:pt x="2425" y="1953"/>
                  </a:cubicBezTo>
                  <a:cubicBezTo>
                    <a:pt x="2304" y="2030"/>
                    <a:pt x="2185" y="2111"/>
                    <a:pt x="2068" y="2194"/>
                  </a:cubicBezTo>
                  <a:cubicBezTo>
                    <a:pt x="2017" y="2230"/>
                    <a:pt x="1966" y="2266"/>
                    <a:pt x="1920" y="2309"/>
                  </a:cubicBezTo>
                  <a:cubicBezTo>
                    <a:pt x="1896" y="2332"/>
                    <a:pt x="1873" y="2355"/>
                    <a:pt x="1849" y="2378"/>
                  </a:cubicBezTo>
                  <a:cubicBezTo>
                    <a:pt x="1825" y="2400"/>
                    <a:pt x="1801" y="2435"/>
                    <a:pt x="1773" y="2450"/>
                  </a:cubicBezTo>
                  <a:cubicBezTo>
                    <a:pt x="1751" y="2462"/>
                    <a:pt x="1719" y="2463"/>
                    <a:pt x="1696" y="2468"/>
                  </a:cubicBezTo>
                  <a:cubicBezTo>
                    <a:pt x="1663" y="2474"/>
                    <a:pt x="1631" y="2481"/>
                    <a:pt x="1599" y="2487"/>
                  </a:cubicBezTo>
                  <a:cubicBezTo>
                    <a:pt x="1583" y="2491"/>
                    <a:pt x="1441" y="2539"/>
                    <a:pt x="1447" y="2489"/>
                  </a:cubicBezTo>
                  <a:cubicBezTo>
                    <a:pt x="1449" y="2472"/>
                    <a:pt x="1461" y="2465"/>
                    <a:pt x="1459" y="2446"/>
                  </a:cubicBezTo>
                  <a:cubicBezTo>
                    <a:pt x="1458" y="2438"/>
                    <a:pt x="1463" y="2404"/>
                    <a:pt x="1456" y="2400"/>
                  </a:cubicBezTo>
                  <a:cubicBezTo>
                    <a:pt x="1432" y="2388"/>
                    <a:pt x="1405" y="2375"/>
                    <a:pt x="1378" y="2370"/>
                  </a:cubicBezTo>
                  <a:cubicBezTo>
                    <a:pt x="1365" y="2368"/>
                    <a:pt x="1336" y="2332"/>
                    <a:pt x="1328" y="2338"/>
                  </a:cubicBezTo>
                  <a:cubicBezTo>
                    <a:pt x="1287" y="2370"/>
                    <a:pt x="1275" y="2305"/>
                    <a:pt x="1254" y="2291"/>
                  </a:cubicBezTo>
                  <a:cubicBezTo>
                    <a:pt x="1241" y="2282"/>
                    <a:pt x="1221" y="2280"/>
                    <a:pt x="1210" y="2272"/>
                  </a:cubicBezTo>
                  <a:cubicBezTo>
                    <a:pt x="1197" y="2262"/>
                    <a:pt x="1214" y="2235"/>
                    <a:pt x="1206" y="2223"/>
                  </a:cubicBezTo>
                  <a:cubicBezTo>
                    <a:pt x="1197" y="2207"/>
                    <a:pt x="1174" y="2197"/>
                    <a:pt x="1158" y="2188"/>
                  </a:cubicBezTo>
                  <a:cubicBezTo>
                    <a:pt x="1132" y="2173"/>
                    <a:pt x="1107" y="2155"/>
                    <a:pt x="1082" y="2137"/>
                  </a:cubicBezTo>
                  <a:cubicBezTo>
                    <a:pt x="1022" y="2091"/>
                    <a:pt x="962" y="2044"/>
                    <a:pt x="901" y="1998"/>
                  </a:cubicBezTo>
                  <a:cubicBezTo>
                    <a:pt x="667" y="1821"/>
                    <a:pt x="431" y="1644"/>
                    <a:pt x="183" y="1481"/>
                  </a:cubicBezTo>
                  <a:cubicBezTo>
                    <a:pt x="123" y="1442"/>
                    <a:pt x="63" y="1404"/>
                    <a:pt x="2" y="1365"/>
                  </a:cubicBezTo>
                </a:path>
              </a:pathLst>
            </a:custGeom>
            <a:solidFill>
              <a:srgbClr val="92D050"/>
            </a:solidFill>
            <a:ln w="6350">
              <a:solidFill>
                <a:schemeClr val="bg1"/>
              </a:solidFill>
              <a:prstDash val="solid"/>
              <a:round/>
              <a:headEnd/>
              <a:tailEnd/>
            </a:ln>
          </p:spPr>
          <p:txBody>
            <a:bodyPr vert="horz" wrap="square" lIns="91202" tIns="45601" rIns="91202" bIns="45601" numCol="1" anchor="t" anchorCtr="0" compatLnSpc="1">
              <a:prstTxWarp prst="textNoShape">
                <a:avLst/>
              </a:prstTxWarp>
            </a:bodyPr>
            <a:lstStyle/>
            <a:p>
              <a:pPr defTabSz="912023"/>
              <a:endParaRPr lang="en-US" sz="1795">
                <a:solidFill>
                  <a:prstClr val="black"/>
                </a:solidFill>
                <a:latin typeface="Calibri" pitchFamily="34" charset="0"/>
                <a:ea typeface="+mn-ea"/>
                <a:cs typeface="Arial" charset="0"/>
              </a:endParaRPr>
            </a:p>
          </p:txBody>
        </p:sp>
        <p:sp>
          <p:nvSpPr>
            <p:cNvPr id="47" name="Freeform 25">
              <a:extLst>
                <a:ext uri="{FF2B5EF4-FFF2-40B4-BE49-F238E27FC236}">
                  <a16:creationId xmlns:a16="http://schemas.microsoft.com/office/drawing/2014/main" id="{17295661-B15A-4377-A198-EA14DC58FDFC}"/>
                </a:ext>
              </a:extLst>
            </p:cNvPr>
            <p:cNvSpPr>
              <a:spLocks/>
            </p:cNvSpPr>
            <p:nvPr/>
          </p:nvSpPr>
          <p:spPr bwMode="auto">
            <a:xfrm>
              <a:off x="6525495" y="4497634"/>
              <a:ext cx="483476" cy="586278"/>
            </a:xfrm>
            <a:custGeom>
              <a:avLst/>
              <a:gdLst>
                <a:gd name="T0" fmla="*/ 0 w 548"/>
                <a:gd name="T1" fmla="*/ 556 h 587"/>
                <a:gd name="T2" fmla="*/ 22 w 548"/>
                <a:gd name="T3" fmla="*/ 442 h 587"/>
                <a:gd name="T4" fmla="*/ 58 w 548"/>
                <a:gd name="T5" fmla="*/ 323 h 587"/>
                <a:gd name="T6" fmla="*/ 61 w 548"/>
                <a:gd name="T7" fmla="*/ 270 h 587"/>
                <a:gd name="T8" fmla="*/ 75 w 548"/>
                <a:gd name="T9" fmla="*/ 220 h 587"/>
                <a:gd name="T10" fmla="*/ 75 w 548"/>
                <a:gd name="T11" fmla="*/ 114 h 587"/>
                <a:gd name="T12" fmla="*/ 132 w 548"/>
                <a:gd name="T13" fmla="*/ 101 h 587"/>
                <a:gd name="T14" fmla="*/ 224 w 548"/>
                <a:gd name="T15" fmla="*/ 141 h 587"/>
                <a:gd name="T16" fmla="*/ 336 w 548"/>
                <a:gd name="T17" fmla="*/ 79 h 587"/>
                <a:gd name="T18" fmla="*/ 469 w 548"/>
                <a:gd name="T19" fmla="*/ 0 h 587"/>
                <a:gd name="T20" fmla="*/ 505 w 548"/>
                <a:gd name="T21" fmla="*/ 121 h 587"/>
                <a:gd name="T22" fmla="*/ 507 w 548"/>
                <a:gd name="T23" fmla="*/ 145 h 587"/>
                <a:gd name="T24" fmla="*/ 521 w 548"/>
                <a:gd name="T25" fmla="*/ 168 h 587"/>
                <a:gd name="T26" fmla="*/ 380 w 548"/>
                <a:gd name="T27" fmla="*/ 222 h 587"/>
                <a:gd name="T28" fmla="*/ 262 w 548"/>
                <a:gd name="T29" fmla="*/ 271 h 587"/>
                <a:gd name="T30" fmla="*/ 377 w 548"/>
                <a:gd name="T31" fmla="*/ 399 h 587"/>
                <a:gd name="T32" fmla="*/ 326 w 548"/>
                <a:gd name="T33" fmla="*/ 415 h 587"/>
                <a:gd name="T34" fmla="*/ 312 w 548"/>
                <a:gd name="T35" fmla="*/ 464 h 587"/>
                <a:gd name="T36" fmla="*/ 218 w 548"/>
                <a:gd name="T37" fmla="*/ 495 h 587"/>
                <a:gd name="T38" fmla="*/ 140 w 548"/>
                <a:gd name="T39" fmla="*/ 574 h 587"/>
                <a:gd name="T40" fmla="*/ 0 w 548"/>
                <a:gd name="T41" fmla="*/ 556 h 5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48" h="587">
                  <a:moveTo>
                    <a:pt x="0" y="556"/>
                  </a:moveTo>
                  <a:cubicBezTo>
                    <a:pt x="0" y="517"/>
                    <a:pt x="19" y="480"/>
                    <a:pt x="22" y="442"/>
                  </a:cubicBezTo>
                  <a:cubicBezTo>
                    <a:pt x="26" y="398"/>
                    <a:pt x="49" y="365"/>
                    <a:pt x="58" y="323"/>
                  </a:cubicBezTo>
                  <a:cubicBezTo>
                    <a:pt x="62" y="305"/>
                    <a:pt x="58" y="288"/>
                    <a:pt x="61" y="270"/>
                  </a:cubicBezTo>
                  <a:cubicBezTo>
                    <a:pt x="63" y="253"/>
                    <a:pt x="73" y="236"/>
                    <a:pt x="75" y="220"/>
                  </a:cubicBezTo>
                  <a:cubicBezTo>
                    <a:pt x="79" y="186"/>
                    <a:pt x="74" y="148"/>
                    <a:pt x="75" y="114"/>
                  </a:cubicBezTo>
                  <a:cubicBezTo>
                    <a:pt x="77" y="84"/>
                    <a:pt x="115" y="90"/>
                    <a:pt x="132" y="101"/>
                  </a:cubicBezTo>
                  <a:cubicBezTo>
                    <a:pt x="159" y="120"/>
                    <a:pt x="184" y="149"/>
                    <a:pt x="224" y="141"/>
                  </a:cubicBezTo>
                  <a:cubicBezTo>
                    <a:pt x="264" y="134"/>
                    <a:pt x="302" y="99"/>
                    <a:pt x="336" y="79"/>
                  </a:cubicBezTo>
                  <a:cubicBezTo>
                    <a:pt x="380" y="52"/>
                    <a:pt x="424" y="23"/>
                    <a:pt x="469" y="0"/>
                  </a:cubicBezTo>
                  <a:cubicBezTo>
                    <a:pt x="479" y="41"/>
                    <a:pt x="493" y="81"/>
                    <a:pt x="505" y="121"/>
                  </a:cubicBezTo>
                  <a:cubicBezTo>
                    <a:pt x="490" y="123"/>
                    <a:pt x="498" y="142"/>
                    <a:pt x="507" y="145"/>
                  </a:cubicBezTo>
                  <a:cubicBezTo>
                    <a:pt x="522" y="148"/>
                    <a:pt x="548" y="143"/>
                    <a:pt x="521" y="168"/>
                  </a:cubicBezTo>
                  <a:cubicBezTo>
                    <a:pt x="481" y="205"/>
                    <a:pt x="430" y="209"/>
                    <a:pt x="380" y="222"/>
                  </a:cubicBezTo>
                  <a:cubicBezTo>
                    <a:pt x="363" y="226"/>
                    <a:pt x="245" y="252"/>
                    <a:pt x="262" y="271"/>
                  </a:cubicBezTo>
                  <a:lnTo>
                    <a:pt x="377" y="399"/>
                  </a:lnTo>
                  <a:cubicBezTo>
                    <a:pt x="364" y="405"/>
                    <a:pt x="336" y="405"/>
                    <a:pt x="326" y="415"/>
                  </a:cubicBezTo>
                  <a:cubicBezTo>
                    <a:pt x="315" y="427"/>
                    <a:pt x="323" y="452"/>
                    <a:pt x="312" y="464"/>
                  </a:cubicBezTo>
                  <a:cubicBezTo>
                    <a:pt x="292" y="485"/>
                    <a:pt x="243" y="474"/>
                    <a:pt x="218" y="495"/>
                  </a:cubicBezTo>
                  <a:cubicBezTo>
                    <a:pt x="189" y="520"/>
                    <a:pt x="179" y="560"/>
                    <a:pt x="140" y="574"/>
                  </a:cubicBezTo>
                  <a:cubicBezTo>
                    <a:pt x="104" y="587"/>
                    <a:pt x="34" y="564"/>
                    <a:pt x="0" y="556"/>
                  </a:cubicBezTo>
                  <a:close/>
                </a:path>
              </a:pathLst>
            </a:custGeom>
            <a:solidFill>
              <a:srgbClr val="FFC000"/>
            </a:solidFill>
            <a:ln w="6350">
              <a:solidFill>
                <a:schemeClr val="bg1"/>
              </a:solidFill>
              <a:prstDash val="solid"/>
              <a:round/>
              <a:headEnd/>
              <a:tailEnd/>
            </a:ln>
          </p:spPr>
          <p:txBody>
            <a:bodyPr vert="horz" wrap="square" lIns="91202" tIns="45601" rIns="91202" bIns="45601" numCol="1" anchor="t" anchorCtr="0" compatLnSpc="1">
              <a:prstTxWarp prst="textNoShape">
                <a:avLst/>
              </a:prstTxWarp>
            </a:bodyPr>
            <a:lstStyle/>
            <a:p>
              <a:pPr defTabSz="912023"/>
              <a:endParaRPr lang="en-US" sz="1795">
                <a:solidFill>
                  <a:prstClr val="black"/>
                </a:solidFill>
                <a:latin typeface="Calibri" pitchFamily="34" charset="0"/>
                <a:ea typeface="+mn-ea"/>
                <a:cs typeface="Arial" charset="0"/>
              </a:endParaRPr>
            </a:p>
          </p:txBody>
        </p:sp>
        <p:sp>
          <p:nvSpPr>
            <p:cNvPr id="48" name="Freeform 33">
              <a:extLst>
                <a:ext uri="{FF2B5EF4-FFF2-40B4-BE49-F238E27FC236}">
                  <a16:creationId xmlns:a16="http://schemas.microsoft.com/office/drawing/2014/main" id="{D81B54A0-A634-47F8-9B9F-8554E095A5A8}"/>
                </a:ext>
              </a:extLst>
            </p:cNvPr>
            <p:cNvSpPr>
              <a:spLocks/>
            </p:cNvSpPr>
            <p:nvPr/>
          </p:nvSpPr>
          <p:spPr bwMode="auto">
            <a:xfrm>
              <a:off x="3836902" y="3191833"/>
              <a:ext cx="35377" cy="21319"/>
            </a:xfrm>
            <a:custGeom>
              <a:avLst/>
              <a:gdLst>
                <a:gd name="T0" fmla="*/ 39 w 41"/>
                <a:gd name="T1" fmla="*/ 22 h 22"/>
                <a:gd name="T2" fmla="*/ 0 w 41"/>
                <a:gd name="T3" fmla="*/ 12 h 22"/>
                <a:gd name="T4" fmla="*/ 39 w 41"/>
                <a:gd name="T5" fmla="*/ 0 h 22"/>
                <a:gd name="T6" fmla="*/ 39 w 41"/>
                <a:gd name="T7" fmla="*/ 22 h 22"/>
              </a:gdLst>
              <a:ahLst/>
              <a:cxnLst>
                <a:cxn ang="0">
                  <a:pos x="T0" y="T1"/>
                </a:cxn>
                <a:cxn ang="0">
                  <a:pos x="T2" y="T3"/>
                </a:cxn>
                <a:cxn ang="0">
                  <a:pos x="T4" y="T5"/>
                </a:cxn>
                <a:cxn ang="0">
                  <a:pos x="T6" y="T7"/>
                </a:cxn>
              </a:cxnLst>
              <a:rect l="0" t="0" r="r" b="b"/>
              <a:pathLst>
                <a:path w="41" h="22">
                  <a:moveTo>
                    <a:pt x="39" y="22"/>
                  </a:moveTo>
                  <a:cubicBezTo>
                    <a:pt x="27" y="15"/>
                    <a:pt x="12" y="21"/>
                    <a:pt x="0" y="12"/>
                  </a:cubicBezTo>
                  <a:cubicBezTo>
                    <a:pt x="13" y="7"/>
                    <a:pt x="28" y="8"/>
                    <a:pt x="39" y="0"/>
                  </a:cubicBezTo>
                  <a:cubicBezTo>
                    <a:pt x="41" y="7"/>
                    <a:pt x="41" y="14"/>
                    <a:pt x="39" y="22"/>
                  </a:cubicBezTo>
                </a:path>
              </a:pathLst>
            </a:custGeom>
            <a:solidFill>
              <a:srgbClr val="789440"/>
            </a:solidFill>
            <a:ln w="9525">
              <a:solidFill>
                <a:schemeClr val="bg1"/>
              </a:solidFill>
              <a:prstDash val="solid"/>
              <a:round/>
              <a:headEnd/>
              <a:tailEnd/>
            </a:ln>
          </p:spPr>
          <p:txBody>
            <a:bodyPr vert="horz" wrap="square" lIns="91202" tIns="45601" rIns="91202" bIns="45601" numCol="1" anchor="t" anchorCtr="0" compatLnSpc="1">
              <a:prstTxWarp prst="textNoShape">
                <a:avLst/>
              </a:prstTxWarp>
            </a:bodyPr>
            <a:lstStyle/>
            <a:p>
              <a:pPr defTabSz="912023"/>
              <a:endParaRPr lang="en-US" sz="1795">
                <a:solidFill>
                  <a:prstClr val="black"/>
                </a:solidFill>
                <a:latin typeface="Calibri" pitchFamily="34" charset="0"/>
                <a:ea typeface="+mn-ea"/>
                <a:cs typeface="Arial" charset="0"/>
              </a:endParaRPr>
            </a:p>
          </p:txBody>
        </p:sp>
        <p:grpSp>
          <p:nvGrpSpPr>
            <p:cNvPr id="49" name="Group 1268">
              <a:extLst>
                <a:ext uri="{FF2B5EF4-FFF2-40B4-BE49-F238E27FC236}">
                  <a16:creationId xmlns:a16="http://schemas.microsoft.com/office/drawing/2014/main" id="{0E57D2F0-1BD2-4470-93F6-B379DA343104}"/>
                </a:ext>
              </a:extLst>
            </p:cNvPr>
            <p:cNvGrpSpPr/>
            <p:nvPr/>
          </p:nvGrpSpPr>
          <p:grpSpPr>
            <a:xfrm>
              <a:off x="3459556" y="2613548"/>
              <a:ext cx="1285337" cy="1428389"/>
              <a:chOff x="2853058" y="1968648"/>
              <a:chExt cx="1285337" cy="1428389"/>
            </a:xfrm>
            <a:solidFill>
              <a:schemeClr val="accent5">
                <a:lumMod val="60000"/>
                <a:lumOff val="40000"/>
              </a:schemeClr>
            </a:solidFill>
          </p:grpSpPr>
          <p:sp>
            <p:nvSpPr>
              <p:cNvPr id="165" name="Freeform 29">
                <a:extLst>
                  <a:ext uri="{FF2B5EF4-FFF2-40B4-BE49-F238E27FC236}">
                    <a16:creationId xmlns:a16="http://schemas.microsoft.com/office/drawing/2014/main" id="{3CB66E50-8E40-43F3-A0F1-4F5FC1057BD2}"/>
                  </a:ext>
                </a:extLst>
              </p:cNvPr>
              <p:cNvSpPr>
                <a:spLocks/>
              </p:cNvSpPr>
              <p:nvPr/>
            </p:nvSpPr>
            <p:spPr bwMode="auto">
              <a:xfrm>
                <a:off x="2853058" y="1968648"/>
                <a:ext cx="1285337" cy="1265829"/>
              </a:xfrm>
              <a:custGeom>
                <a:avLst/>
                <a:gdLst>
                  <a:gd name="T0" fmla="*/ 63 w 1454"/>
                  <a:gd name="T1" fmla="*/ 234 h 1268"/>
                  <a:gd name="T2" fmla="*/ 22 w 1454"/>
                  <a:gd name="T3" fmla="*/ 181 h 1268"/>
                  <a:gd name="T4" fmla="*/ 93 w 1454"/>
                  <a:gd name="T5" fmla="*/ 159 h 1268"/>
                  <a:gd name="T6" fmla="*/ 183 w 1454"/>
                  <a:gd name="T7" fmla="*/ 134 h 1268"/>
                  <a:gd name="T8" fmla="*/ 216 w 1454"/>
                  <a:gd name="T9" fmla="*/ 89 h 1268"/>
                  <a:gd name="T10" fmla="*/ 267 w 1454"/>
                  <a:gd name="T11" fmla="*/ 149 h 1268"/>
                  <a:gd name="T12" fmla="*/ 306 w 1454"/>
                  <a:gd name="T13" fmla="*/ 132 h 1268"/>
                  <a:gd name="T14" fmla="*/ 348 w 1454"/>
                  <a:gd name="T15" fmla="*/ 95 h 1268"/>
                  <a:gd name="T16" fmla="*/ 427 w 1454"/>
                  <a:gd name="T17" fmla="*/ 120 h 1268"/>
                  <a:gd name="T18" fmla="*/ 436 w 1454"/>
                  <a:gd name="T19" fmla="*/ 66 h 1268"/>
                  <a:gd name="T20" fmla="*/ 467 w 1454"/>
                  <a:gd name="T21" fmla="*/ 44 h 1268"/>
                  <a:gd name="T22" fmla="*/ 558 w 1454"/>
                  <a:gd name="T23" fmla="*/ 23 h 1268"/>
                  <a:gd name="T24" fmla="*/ 687 w 1454"/>
                  <a:gd name="T25" fmla="*/ 5 h 1268"/>
                  <a:gd name="T26" fmla="*/ 845 w 1454"/>
                  <a:gd name="T27" fmla="*/ 79 h 1268"/>
                  <a:gd name="T28" fmla="*/ 862 w 1454"/>
                  <a:gd name="T29" fmla="*/ 127 h 1268"/>
                  <a:gd name="T30" fmla="*/ 874 w 1454"/>
                  <a:gd name="T31" fmla="*/ 184 h 1268"/>
                  <a:gd name="T32" fmla="*/ 829 w 1454"/>
                  <a:gd name="T33" fmla="*/ 194 h 1268"/>
                  <a:gd name="T34" fmla="*/ 754 w 1454"/>
                  <a:gd name="T35" fmla="*/ 213 h 1268"/>
                  <a:gd name="T36" fmla="*/ 693 w 1454"/>
                  <a:gd name="T37" fmla="*/ 223 h 1268"/>
                  <a:gd name="T38" fmla="*/ 702 w 1454"/>
                  <a:gd name="T39" fmla="*/ 277 h 1268"/>
                  <a:gd name="T40" fmla="*/ 784 w 1454"/>
                  <a:gd name="T41" fmla="*/ 449 h 1268"/>
                  <a:gd name="T42" fmla="*/ 901 w 1454"/>
                  <a:gd name="T43" fmla="*/ 590 h 1268"/>
                  <a:gd name="T44" fmla="*/ 1104 w 1454"/>
                  <a:gd name="T45" fmla="*/ 707 h 1268"/>
                  <a:gd name="T46" fmla="*/ 1137 w 1454"/>
                  <a:gd name="T47" fmla="*/ 767 h 1268"/>
                  <a:gd name="T48" fmla="*/ 1314 w 1454"/>
                  <a:gd name="T49" fmla="*/ 846 h 1268"/>
                  <a:gd name="T50" fmla="*/ 1448 w 1454"/>
                  <a:gd name="T51" fmla="*/ 960 h 1268"/>
                  <a:gd name="T52" fmla="*/ 1396 w 1454"/>
                  <a:gd name="T53" fmla="*/ 978 h 1268"/>
                  <a:gd name="T54" fmla="*/ 1302 w 1454"/>
                  <a:gd name="T55" fmla="*/ 903 h 1268"/>
                  <a:gd name="T56" fmla="*/ 1210 w 1454"/>
                  <a:gd name="T57" fmla="*/ 997 h 1268"/>
                  <a:gd name="T58" fmla="*/ 1290 w 1454"/>
                  <a:gd name="T59" fmla="*/ 1093 h 1268"/>
                  <a:gd name="T60" fmla="*/ 1191 w 1454"/>
                  <a:gd name="T61" fmla="*/ 1208 h 1268"/>
                  <a:gd name="T62" fmla="*/ 1103 w 1454"/>
                  <a:gd name="T63" fmla="*/ 1244 h 1268"/>
                  <a:gd name="T64" fmla="*/ 1138 w 1454"/>
                  <a:gd name="T65" fmla="*/ 1155 h 1268"/>
                  <a:gd name="T66" fmla="*/ 1158 w 1454"/>
                  <a:gd name="T67" fmla="*/ 1095 h 1268"/>
                  <a:gd name="T68" fmla="*/ 1108 w 1454"/>
                  <a:gd name="T69" fmla="*/ 969 h 1268"/>
                  <a:gd name="T70" fmla="*/ 1047 w 1454"/>
                  <a:gd name="T71" fmla="*/ 953 h 1268"/>
                  <a:gd name="T72" fmla="*/ 1021 w 1454"/>
                  <a:gd name="T73" fmla="*/ 907 h 1268"/>
                  <a:gd name="T74" fmla="*/ 927 w 1454"/>
                  <a:gd name="T75" fmla="*/ 858 h 1268"/>
                  <a:gd name="T76" fmla="*/ 837 w 1454"/>
                  <a:gd name="T77" fmla="*/ 803 h 1268"/>
                  <a:gd name="T78" fmla="*/ 774 w 1454"/>
                  <a:gd name="T79" fmla="*/ 787 h 1268"/>
                  <a:gd name="T80" fmla="*/ 664 w 1454"/>
                  <a:gd name="T81" fmla="*/ 700 h 1268"/>
                  <a:gd name="T82" fmla="*/ 553 w 1454"/>
                  <a:gd name="T83" fmla="*/ 644 h 1268"/>
                  <a:gd name="T84" fmla="*/ 451 w 1454"/>
                  <a:gd name="T85" fmla="*/ 469 h 1268"/>
                  <a:gd name="T86" fmla="*/ 216 w 1454"/>
                  <a:gd name="T87" fmla="*/ 396 h 1268"/>
                  <a:gd name="T88" fmla="*/ 109 w 1454"/>
                  <a:gd name="T89" fmla="*/ 449 h 1268"/>
                  <a:gd name="T90" fmla="*/ 44 w 1454"/>
                  <a:gd name="T91" fmla="*/ 336 h 1268"/>
                  <a:gd name="T92" fmla="*/ 0 w 1454"/>
                  <a:gd name="T93" fmla="*/ 272 h 1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454" h="1268">
                    <a:moveTo>
                      <a:pt x="0" y="272"/>
                    </a:moveTo>
                    <a:cubicBezTo>
                      <a:pt x="18" y="255"/>
                      <a:pt x="66" y="270"/>
                      <a:pt x="63" y="234"/>
                    </a:cubicBezTo>
                    <a:cubicBezTo>
                      <a:pt x="62" y="220"/>
                      <a:pt x="48" y="207"/>
                      <a:pt x="38" y="198"/>
                    </a:cubicBezTo>
                    <a:cubicBezTo>
                      <a:pt x="32" y="192"/>
                      <a:pt x="27" y="187"/>
                      <a:pt x="22" y="181"/>
                    </a:cubicBezTo>
                    <a:cubicBezTo>
                      <a:pt x="27" y="177"/>
                      <a:pt x="44" y="160"/>
                      <a:pt x="53" y="162"/>
                    </a:cubicBezTo>
                    <a:cubicBezTo>
                      <a:pt x="69" y="166"/>
                      <a:pt x="75" y="165"/>
                      <a:pt x="93" y="159"/>
                    </a:cubicBezTo>
                    <a:cubicBezTo>
                      <a:pt x="114" y="153"/>
                      <a:pt x="125" y="158"/>
                      <a:pt x="146" y="159"/>
                    </a:cubicBezTo>
                    <a:cubicBezTo>
                      <a:pt x="159" y="160"/>
                      <a:pt x="177" y="144"/>
                      <a:pt x="183" y="134"/>
                    </a:cubicBezTo>
                    <a:cubicBezTo>
                      <a:pt x="188" y="127"/>
                      <a:pt x="187" y="120"/>
                      <a:pt x="181" y="113"/>
                    </a:cubicBezTo>
                    <a:cubicBezTo>
                      <a:pt x="196" y="110"/>
                      <a:pt x="207" y="99"/>
                      <a:pt x="216" y="89"/>
                    </a:cubicBezTo>
                    <a:cubicBezTo>
                      <a:pt x="231" y="98"/>
                      <a:pt x="219" y="112"/>
                      <a:pt x="232" y="122"/>
                    </a:cubicBezTo>
                    <a:cubicBezTo>
                      <a:pt x="244" y="132"/>
                      <a:pt x="256" y="138"/>
                      <a:pt x="267" y="149"/>
                    </a:cubicBezTo>
                    <a:cubicBezTo>
                      <a:pt x="272" y="154"/>
                      <a:pt x="283" y="180"/>
                      <a:pt x="294" y="176"/>
                    </a:cubicBezTo>
                    <a:cubicBezTo>
                      <a:pt x="306" y="171"/>
                      <a:pt x="294" y="142"/>
                      <a:pt x="306" y="132"/>
                    </a:cubicBezTo>
                    <a:cubicBezTo>
                      <a:pt x="319" y="121"/>
                      <a:pt x="329" y="115"/>
                      <a:pt x="326" y="97"/>
                    </a:cubicBezTo>
                    <a:cubicBezTo>
                      <a:pt x="322" y="70"/>
                      <a:pt x="340" y="88"/>
                      <a:pt x="348" y="95"/>
                    </a:cubicBezTo>
                    <a:cubicBezTo>
                      <a:pt x="363" y="107"/>
                      <a:pt x="364" y="105"/>
                      <a:pt x="382" y="103"/>
                    </a:cubicBezTo>
                    <a:cubicBezTo>
                      <a:pt x="406" y="100"/>
                      <a:pt x="408" y="113"/>
                      <a:pt x="427" y="120"/>
                    </a:cubicBezTo>
                    <a:cubicBezTo>
                      <a:pt x="429" y="110"/>
                      <a:pt x="438" y="99"/>
                      <a:pt x="423" y="93"/>
                    </a:cubicBezTo>
                    <a:cubicBezTo>
                      <a:pt x="410" y="88"/>
                      <a:pt x="428" y="68"/>
                      <a:pt x="436" y="66"/>
                    </a:cubicBezTo>
                    <a:cubicBezTo>
                      <a:pt x="445" y="65"/>
                      <a:pt x="455" y="76"/>
                      <a:pt x="463" y="78"/>
                    </a:cubicBezTo>
                    <a:cubicBezTo>
                      <a:pt x="480" y="82"/>
                      <a:pt x="467" y="49"/>
                      <a:pt x="467" y="44"/>
                    </a:cubicBezTo>
                    <a:cubicBezTo>
                      <a:pt x="469" y="21"/>
                      <a:pt x="505" y="39"/>
                      <a:pt x="518" y="45"/>
                    </a:cubicBezTo>
                    <a:cubicBezTo>
                      <a:pt x="536" y="53"/>
                      <a:pt x="548" y="31"/>
                      <a:pt x="558" y="23"/>
                    </a:cubicBezTo>
                    <a:cubicBezTo>
                      <a:pt x="571" y="13"/>
                      <a:pt x="593" y="16"/>
                      <a:pt x="609" y="17"/>
                    </a:cubicBezTo>
                    <a:cubicBezTo>
                      <a:pt x="635" y="18"/>
                      <a:pt x="661" y="0"/>
                      <a:pt x="687" y="5"/>
                    </a:cubicBezTo>
                    <a:cubicBezTo>
                      <a:pt x="658" y="20"/>
                      <a:pt x="713" y="59"/>
                      <a:pt x="729" y="64"/>
                    </a:cubicBezTo>
                    <a:cubicBezTo>
                      <a:pt x="776" y="77"/>
                      <a:pt x="797" y="67"/>
                      <a:pt x="845" y="79"/>
                    </a:cubicBezTo>
                    <a:cubicBezTo>
                      <a:pt x="843" y="95"/>
                      <a:pt x="838" y="100"/>
                      <a:pt x="829" y="113"/>
                    </a:cubicBezTo>
                    <a:cubicBezTo>
                      <a:pt x="840" y="119"/>
                      <a:pt x="850" y="125"/>
                      <a:pt x="862" y="127"/>
                    </a:cubicBezTo>
                    <a:cubicBezTo>
                      <a:pt x="852" y="138"/>
                      <a:pt x="830" y="154"/>
                      <a:pt x="858" y="159"/>
                    </a:cubicBezTo>
                    <a:cubicBezTo>
                      <a:pt x="844" y="175"/>
                      <a:pt x="862" y="178"/>
                      <a:pt x="874" y="184"/>
                    </a:cubicBezTo>
                    <a:cubicBezTo>
                      <a:pt x="890" y="192"/>
                      <a:pt x="894" y="211"/>
                      <a:pt x="869" y="206"/>
                    </a:cubicBezTo>
                    <a:cubicBezTo>
                      <a:pt x="887" y="172"/>
                      <a:pt x="838" y="191"/>
                      <a:pt x="829" y="194"/>
                    </a:cubicBezTo>
                    <a:cubicBezTo>
                      <a:pt x="825" y="171"/>
                      <a:pt x="794" y="192"/>
                      <a:pt x="785" y="197"/>
                    </a:cubicBezTo>
                    <a:cubicBezTo>
                      <a:pt x="775" y="203"/>
                      <a:pt x="764" y="208"/>
                      <a:pt x="754" y="213"/>
                    </a:cubicBezTo>
                    <a:cubicBezTo>
                      <a:pt x="747" y="216"/>
                      <a:pt x="687" y="233"/>
                      <a:pt x="724" y="216"/>
                    </a:cubicBezTo>
                    <a:cubicBezTo>
                      <a:pt x="714" y="218"/>
                      <a:pt x="701" y="217"/>
                      <a:pt x="693" y="223"/>
                    </a:cubicBezTo>
                    <a:cubicBezTo>
                      <a:pt x="687" y="227"/>
                      <a:pt x="690" y="246"/>
                      <a:pt x="679" y="244"/>
                    </a:cubicBezTo>
                    <a:cubicBezTo>
                      <a:pt x="678" y="249"/>
                      <a:pt x="700" y="276"/>
                      <a:pt x="702" y="277"/>
                    </a:cubicBezTo>
                    <a:cubicBezTo>
                      <a:pt x="735" y="285"/>
                      <a:pt x="713" y="327"/>
                      <a:pt x="695" y="308"/>
                    </a:cubicBezTo>
                    <a:cubicBezTo>
                      <a:pt x="657" y="367"/>
                      <a:pt x="739" y="423"/>
                      <a:pt x="784" y="449"/>
                    </a:cubicBezTo>
                    <a:cubicBezTo>
                      <a:pt x="805" y="461"/>
                      <a:pt x="841" y="470"/>
                      <a:pt x="856" y="490"/>
                    </a:cubicBezTo>
                    <a:cubicBezTo>
                      <a:pt x="877" y="519"/>
                      <a:pt x="888" y="557"/>
                      <a:pt x="901" y="590"/>
                    </a:cubicBezTo>
                    <a:cubicBezTo>
                      <a:pt x="917" y="632"/>
                      <a:pt x="977" y="675"/>
                      <a:pt x="1020" y="693"/>
                    </a:cubicBezTo>
                    <a:cubicBezTo>
                      <a:pt x="1051" y="707"/>
                      <a:pt x="1068" y="711"/>
                      <a:pt x="1104" y="707"/>
                    </a:cubicBezTo>
                    <a:cubicBezTo>
                      <a:pt x="1117" y="705"/>
                      <a:pt x="1176" y="697"/>
                      <a:pt x="1168" y="725"/>
                    </a:cubicBezTo>
                    <a:cubicBezTo>
                      <a:pt x="1164" y="738"/>
                      <a:pt x="1122" y="750"/>
                      <a:pt x="1137" y="767"/>
                    </a:cubicBezTo>
                    <a:cubicBezTo>
                      <a:pt x="1153" y="784"/>
                      <a:pt x="1196" y="794"/>
                      <a:pt x="1218" y="801"/>
                    </a:cubicBezTo>
                    <a:cubicBezTo>
                      <a:pt x="1253" y="813"/>
                      <a:pt x="1285" y="825"/>
                      <a:pt x="1314" y="846"/>
                    </a:cubicBezTo>
                    <a:cubicBezTo>
                      <a:pt x="1343" y="868"/>
                      <a:pt x="1380" y="875"/>
                      <a:pt x="1409" y="899"/>
                    </a:cubicBezTo>
                    <a:cubicBezTo>
                      <a:pt x="1428" y="916"/>
                      <a:pt x="1454" y="933"/>
                      <a:pt x="1448" y="960"/>
                    </a:cubicBezTo>
                    <a:cubicBezTo>
                      <a:pt x="1446" y="966"/>
                      <a:pt x="1444" y="994"/>
                      <a:pt x="1434" y="995"/>
                    </a:cubicBezTo>
                    <a:cubicBezTo>
                      <a:pt x="1420" y="997"/>
                      <a:pt x="1403" y="989"/>
                      <a:pt x="1396" y="978"/>
                    </a:cubicBezTo>
                    <a:cubicBezTo>
                      <a:pt x="1381" y="954"/>
                      <a:pt x="1383" y="926"/>
                      <a:pt x="1343" y="930"/>
                    </a:cubicBezTo>
                    <a:cubicBezTo>
                      <a:pt x="1312" y="933"/>
                      <a:pt x="1306" y="913"/>
                      <a:pt x="1302" y="903"/>
                    </a:cubicBezTo>
                    <a:cubicBezTo>
                      <a:pt x="1268" y="908"/>
                      <a:pt x="1261" y="907"/>
                      <a:pt x="1239" y="936"/>
                    </a:cubicBezTo>
                    <a:cubicBezTo>
                      <a:pt x="1225" y="954"/>
                      <a:pt x="1215" y="976"/>
                      <a:pt x="1210" y="997"/>
                    </a:cubicBezTo>
                    <a:cubicBezTo>
                      <a:pt x="1203" y="1021"/>
                      <a:pt x="1237" y="1027"/>
                      <a:pt x="1254" y="1035"/>
                    </a:cubicBezTo>
                    <a:cubicBezTo>
                      <a:pt x="1283" y="1047"/>
                      <a:pt x="1288" y="1066"/>
                      <a:pt x="1290" y="1093"/>
                    </a:cubicBezTo>
                    <a:cubicBezTo>
                      <a:pt x="1293" y="1139"/>
                      <a:pt x="1209" y="1106"/>
                      <a:pt x="1215" y="1161"/>
                    </a:cubicBezTo>
                    <a:cubicBezTo>
                      <a:pt x="1218" y="1188"/>
                      <a:pt x="1210" y="1190"/>
                      <a:pt x="1191" y="1208"/>
                    </a:cubicBezTo>
                    <a:cubicBezTo>
                      <a:pt x="1175" y="1224"/>
                      <a:pt x="1163" y="1243"/>
                      <a:pt x="1144" y="1256"/>
                    </a:cubicBezTo>
                    <a:cubicBezTo>
                      <a:pt x="1126" y="1268"/>
                      <a:pt x="1111" y="1261"/>
                      <a:pt x="1103" y="1244"/>
                    </a:cubicBezTo>
                    <a:cubicBezTo>
                      <a:pt x="1090" y="1217"/>
                      <a:pt x="1132" y="1205"/>
                      <a:pt x="1135" y="1181"/>
                    </a:cubicBezTo>
                    <a:cubicBezTo>
                      <a:pt x="1136" y="1172"/>
                      <a:pt x="1132" y="1162"/>
                      <a:pt x="1138" y="1155"/>
                    </a:cubicBezTo>
                    <a:cubicBezTo>
                      <a:pt x="1148" y="1143"/>
                      <a:pt x="1168" y="1152"/>
                      <a:pt x="1174" y="1136"/>
                    </a:cubicBezTo>
                    <a:cubicBezTo>
                      <a:pt x="1179" y="1123"/>
                      <a:pt x="1161" y="1107"/>
                      <a:pt x="1158" y="1095"/>
                    </a:cubicBezTo>
                    <a:cubicBezTo>
                      <a:pt x="1152" y="1075"/>
                      <a:pt x="1151" y="1058"/>
                      <a:pt x="1140" y="1040"/>
                    </a:cubicBezTo>
                    <a:cubicBezTo>
                      <a:pt x="1127" y="1019"/>
                      <a:pt x="1126" y="987"/>
                      <a:pt x="1108" y="969"/>
                    </a:cubicBezTo>
                    <a:cubicBezTo>
                      <a:pt x="1098" y="958"/>
                      <a:pt x="1090" y="961"/>
                      <a:pt x="1080" y="969"/>
                    </a:cubicBezTo>
                    <a:cubicBezTo>
                      <a:pt x="1067" y="978"/>
                      <a:pt x="1055" y="959"/>
                      <a:pt x="1047" y="953"/>
                    </a:cubicBezTo>
                    <a:cubicBezTo>
                      <a:pt x="1038" y="947"/>
                      <a:pt x="1023" y="948"/>
                      <a:pt x="1021" y="935"/>
                    </a:cubicBezTo>
                    <a:cubicBezTo>
                      <a:pt x="1019" y="924"/>
                      <a:pt x="1027" y="920"/>
                      <a:pt x="1021" y="907"/>
                    </a:cubicBezTo>
                    <a:cubicBezTo>
                      <a:pt x="1007" y="877"/>
                      <a:pt x="971" y="877"/>
                      <a:pt x="945" y="892"/>
                    </a:cubicBezTo>
                    <a:cubicBezTo>
                      <a:pt x="959" y="873"/>
                      <a:pt x="955" y="856"/>
                      <a:pt x="927" y="858"/>
                    </a:cubicBezTo>
                    <a:cubicBezTo>
                      <a:pt x="906" y="860"/>
                      <a:pt x="895" y="832"/>
                      <a:pt x="887" y="819"/>
                    </a:cubicBezTo>
                    <a:cubicBezTo>
                      <a:pt x="874" y="795"/>
                      <a:pt x="858" y="809"/>
                      <a:pt x="837" y="803"/>
                    </a:cubicBezTo>
                    <a:cubicBezTo>
                      <a:pt x="825" y="800"/>
                      <a:pt x="814" y="795"/>
                      <a:pt x="802" y="798"/>
                    </a:cubicBezTo>
                    <a:cubicBezTo>
                      <a:pt x="775" y="803"/>
                      <a:pt x="792" y="800"/>
                      <a:pt x="774" y="787"/>
                    </a:cubicBezTo>
                    <a:cubicBezTo>
                      <a:pt x="757" y="773"/>
                      <a:pt x="734" y="770"/>
                      <a:pt x="716" y="755"/>
                    </a:cubicBezTo>
                    <a:cubicBezTo>
                      <a:pt x="697" y="738"/>
                      <a:pt x="685" y="714"/>
                      <a:pt x="664" y="700"/>
                    </a:cubicBezTo>
                    <a:cubicBezTo>
                      <a:pt x="645" y="688"/>
                      <a:pt x="637" y="691"/>
                      <a:pt x="625" y="673"/>
                    </a:cubicBezTo>
                    <a:cubicBezTo>
                      <a:pt x="612" y="653"/>
                      <a:pt x="578" y="630"/>
                      <a:pt x="553" y="644"/>
                    </a:cubicBezTo>
                    <a:cubicBezTo>
                      <a:pt x="567" y="622"/>
                      <a:pt x="507" y="564"/>
                      <a:pt x="485" y="567"/>
                    </a:cubicBezTo>
                    <a:cubicBezTo>
                      <a:pt x="488" y="566"/>
                      <a:pt x="452" y="475"/>
                      <a:pt x="451" y="469"/>
                    </a:cubicBezTo>
                    <a:cubicBezTo>
                      <a:pt x="438" y="415"/>
                      <a:pt x="398" y="421"/>
                      <a:pt x="354" y="394"/>
                    </a:cubicBezTo>
                    <a:cubicBezTo>
                      <a:pt x="310" y="367"/>
                      <a:pt x="253" y="353"/>
                      <a:pt x="216" y="396"/>
                    </a:cubicBezTo>
                    <a:cubicBezTo>
                      <a:pt x="202" y="412"/>
                      <a:pt x="192" y="430"/>
                      <a:pt x="172" y="439"/>
                    </a:cubicBezTo>
                    <a:cubicBezTo>
                      <a:pt x="165" y="443"/>
                      <a:pt x="111" y="464"/>
                      <a:pt x="109" y="449"/>
                    </a:cubicBezTo>
                    <a:cubicBezTo>
                      <a:pt x="105" y="424"/>
                      <a:pt x="165" y="396"/>
                      <a:pt x="99" y="402"/>
                    </a:cubicBezTo>
                    <a:cubicBezTo>
                      <a:pt x="63" y="406"/>
                      <a:pt x="5" y="368"/>
                      <a:pt x="44" y="336"/>
                    </a:cubicBezTo>
                    <a:cubicBezTo>
                      <a:pt x="59" y="324"/>
                      <a:pt x="57" y="315"/>
                      <a:pt x="38" y="307"/>
                    </a:cubicBezTo>
                    <a:cubicBezTo>
                      <a:pt x="17" y="298"/>
                      <a:pt x="18" y="285"/>
                      <a:pt x="0" y="272"/>
                    </a:cubicBezTo>
                  </a:path>
                </a:pathLst>
              </a:custGeom>
              <a:grpFill/>
              <a:ln w="6350">
                <a:solidFill>
                  <a:schemeClr val="bg1"/>
                </a:solidFill>
                <a:prstDash val="solid"/>
                <a:round/>
                <a:headEnd/>
                <a:tailEnd/>
              </a:ln>
            </p:spPr>
            <p:txBody>
              <a:bodyPr vert="horz" wrap="square" lIns="91202" tIns="45601" rIns="91202" bIns="45601" numCol="1" anchor="t" anchorCtr="0" compatLnSpc="1">
                <a:prstTxWarp prst="textNoShape">
                  <a:avLst/>
                </a:prstTxWarp>
              </a:bodyPr>
              <a:lstStyle/>
              <a:p>
                <a:pPr defTabSz="912023"/>
                <a:endParaRPr lang="en-US" sz="1795">
                  <a:solidFill>
                    <a:prstClr val="black"/>
                  </a:solidFill>
                  <a:latin typeface="Calibri" pitchFamily="34" charset="0"/>
                  <a:ea typeface="+mn-ea"/>
                  <a:cs typeface="Arial" charset="0"/>
                </a:endParaRPr>
              </a:p>
            </p:txBody>
          </p:sp>
          <p:sp>
            <p:nvSpPr>
              <p:cNvPr id="166" name="Freeform 31">
                <a:extLst>
                  <a:ext uri="{FF2B5EF4-FFF2-40B4-BE49-F238E27FC236}">
                    <a16:creationId xmlns:a16="http://schemas.microsoft.com/office/drawing/2014/main" id="{3DBDC7B1-3B3B-4A77-8A0E-9811217F1D05}"/>
                  </a:ext>
                </a:extLst>
              </p:cNvPr>
              <p:cNvSpPr>
                <a:spLocks/>
              </p:cNvSpPr>
              <p:nvPr/>
            </p:nvSpPr>
            <p:spPr bwMode="auto">
              <a:xfrm>
                <a:off x="3018147" y="2765455"/>
                <a:ext cx="181599" cy="327784"/>
              </a:xfrm>
              <a:custGeom>
                <a:avLst/>
                <a:gdLst>
                  <a:gd name="T0" fmla="*/ 31 w 206"/>
                  <a:gd name="T1" fmla="*/ 116 h 328"/>
                  <a:gd name="T2" fmla="*/ 12 w 206"/>
                  <a:gd name="T3" fmla="*/ 93 h 328"/>
                  <a:gd name="T4" fmla="*/ 6 w 206"/>
                  <a:gd name="T5" fmla="*/ 48 h 328"/>
                  <a:gd name="T6" fmla="*/ 108 w 206"/>
                  <a:gd name="T7" fmla="*/ 21 h 328"/>
                  <a:gd name="T8" fmla="*/ 144 w 206"/>
                  <a:gd name="T9" fmla="*/ 8 h 328"/>
                  <a:gd name="T10" fmla="*/ 172 w 206"/>
                  <a:gd name="T11" fmla="*/ 21 h 328"/>
                  <a:gd name="T12" fmla="*/ 182 w 206"/>
                  <a:gd name="T13" fmla="*/ 36 h 328"/>
                  <a:gd name="T14" fmla="*/ 170 w 206"/>
                  <a:gd name="T15" fmla="*/ 46 h 328"/>
                  <a:gd name="T16" fmla="*/ 201 w 206"/>
                  <a:gd name="T17" fmla="*/ 116 h 328"/>
                  <a:gd name="T18" fmla="*/ 187 w 206"/>
                  <a:gd name="T19" fmla="*/ 155 h 328"/>
                  <a:gd name="T20" fmla="*/ 187 w 206"/>
                  <a:gd name="T21" fmla="*/ 233 h 328"/>
                  <a:gd name="T22" fmla="*/ 172 w 206"/>
                  <a:gd name="T23" fmla="*/ 289 h 328"/>
                  <a:gd name="T24" fmla="*/ 115 w 206"/>
                  <a:gd name="T25" fmla="*/ 282 h 328"/>
                  <a:gd name="T26" fmla="*/ 84 w 206"/>
                  <a:gd name="T27" fmla="*/ 324 h 328"/>
                  <a:gd name="T28" fmla="*/ 47 w 206"/>
                  <a:gd name="T29" fmla="*/ 304 h 328"/>
                  <a:gd name="T30" fmla="*/ 37 w 206"/>
                  <a:gd name="T31" fmla="*/ 315 h 328"/>
                  <a:gd name="T32" fmla="*/ 27 w 206"/>
                  <a:gd name="T33" fmla="*/ 304 h 328"/>
                  <a:gd name="T34" fmla="*/ 34 w 206"/>
                  <a:gd name="T35" fmla="*/ 270 h 328"/>
                  <a:gd name="T36" fmla="*/ 37 w 206"/>
                  <a:gd name="T37" fmla="*/ 207 h 328"/>
                  <a:gd name="T38" fmla="*/ 50 w 206"/>
                  <a:gd name="T39" fmla="*/ 216 h 328"/>
                  <a:gd name="T40" fmla="*/ 51 w 206"/>
                  <a:gd name="T41" fmla="*/ 194 h 328"/>
                  <a:gd name="T42" fmla="*/ 33 w 206"/>
                  <a:gd name="T43" fmla="*/ 180 h 328"/>
                  <a:gd name="T44" fmla="*/ 43 w 206"/>
                  <a:gd name="T45" fmla="*/ 150 h 328"/>
                  <a:gd name="T46" fmla="*/ 31 w 206"/>
                  <a:gd name="T47" fmla="*/ 116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06" h="328">
                    <a:moveTo>
                      <a:pt x="31" y="116"/>
                    </a:moveTo>
                    <a:cubicBezTo>
                      <a:pt x="26" y="107"/>
                      <a:pt x="18" y="101"/>
                      <a:pt x="12" y="93"/>
                    </a:cubicBezTo>
                    <a:cubicBezTo>
                      <a:pt x="0" y="78"/>
                      <a:pt x="9" y="64"/>
                      <a:pt x="6" y="48"/>
                    </a:cubicBezTo>
                    <a:cubicBezTo>
                      <a:pt x="40" y="82"/>
                      <a:pt x="82" y="41"/>
                      <a:pt x="108" y="21"/>
                    </a:cubicBezTo>
                    <a:cubicBezTo>
                      <a:pt x="117" y="13"/>
                      <a:pt x="130" y="0"/>
                      <a:pt x="144" y="8"/>
                    </a:cubicBezTo>
                    <a:cubicBezTo>
                      <a:pt x="153" y="14"/>
                      <a:pt x="159" y="27"/>
                      <a:pt x="172" y="21"/>
                    </a:cubicBezTo>
                    <a:cubicBezTo>
                      <a:pt x="167" y="30"/>
                      <a:pt x="171" y="36"/>
                      <a:pt x="182" y="36"/>
                    </a:cubicBezTo>
                    <a:cubicBezTo>
                      <a:pt x="178" y="40"/>
                      <a:pt x="174" y="43"/>
                      <a:pt x="170" y="46"/>
                    </a:cubicBezTo>
                    <a:cubicBezTo>
                      <a:pt x="195" y="45"/>
                      <a:pt x="206" y="99"/>
                      <a:pt x="201" y="116"/>
                    </a:cubicBezTo>
                    <a:cubicBezTo>
                      <a:pt x="196" y="130"/>
                      <a:pt x="173" y="138"/>
                      <a:pt x="187" y="155"/>
                    </a:cubicBezTo>
                    <a:cubicBezTo>
                      <a:pt x="202" y="171"/>
                      <a:pt x="188" y="213"/>
                      <a:pt x="187" y="233"/>
                    </a:cubicBezTo>
                    <a:cubicBezTo>
                      <a:pt x="186" y="249"/>
                      <a:pt x="188" y="280"/>
                      <a:pt x="172" y="289"/>
                    </a:cubicBezTo>
                    <a:cubicBezTo>
                      <a:pt x="157" y="298"/>
                      <a:pt x="132" y="280"/>
                      <a:pt x="115" y="282"/>
                    </a:cubicBezTo>
                    <a:cubicBezTo>
                      <a:pt x="107" y="294"/>
                      <a:pt x="110" y="328"/>
                      <a:pt x="84" y="324"/>
                    </a:cubicBezTo>
                    <a:cubicBezTo>
                      <a:pt x="60" y="320"/>
                      <a:pt x="59" y="326"/>
                      <a:pt x="47" y="304"/>
                    </a:cubicBezTo>
                    <a:cubicBezTo>
                      <a:pt x="44" y="308"/>
                      <a:pt x="40" y="311"/>
                      <a:pt x="37" y="315"/>
                    </a:cubicBezTo>
                    <a:cubicBezTo>
                      <a:pt x="33" y="312"/>
                      <a:pt x="29" y="308"/>
                      <a:pt x="27" y="304"/>
                    </a:cubicBezTo>
                    <a:cubicBezTo>
                      <a:pt x="49" y="300"/>
                      <a:pt x="35" y="287"/>
                      <a:pt x="34" y="270"/>
                    </a:cubicBezTo>
                    <a:cubicBezTo>
                      <a:pt x="33" y="249"/>
                      <a:pt x="36" y="228"/>
                      <a:pt x="37" y="207"/>
                    </a:cubicBezTo>
                    <a:cubicBezTo>
                      <a:pt x="42" y="210"/>
                      <a:pt x="46" y="213"/>
                      <a:pt x="50" y="216"/>
                    </a:cubicBezTo>
                    <a:cubicBezTo>
                      <a:pt x="50" y="209"/>
                      <a:pt x="53" y="201"/>
                      <a:pt x="51" y="194"/>
                    </a:cubicBezTo>
                    <a:cubicBezTo>
                      <a:pt x="48" y="186"/>
                      <a:pt x="35" y="189"/>
                      <a:pt x="33" y="180"/>
                    </a:cubicBezTo>
                    <a:cubicBezTo>
                      <a:pt x="32" y="171"/>
                      <a:pt x="43" y="160"/>
                      <a:pt x="43" y="150"/>
                    </a:cubicBezTo>
                    <a:cubicBezTo>
                      <a:pt x="42" y="138"/>
                      <a:pt x="27" y="128"/>
                      <a:pt x="31" y="116"/>
                    </a:cubicBezTo>
                  </a:path>
                </a:pathLst>
              </a:custGeom>
              <a:grpFill/>
              <a:ln w="6350">
                <a:solidFill>
                  <a:schemeClr val="bg1"/>
                </a:solidFill>
                <a:prstDash val="solid"/>
                <a:round/>
                <a:headEnd/>
                <a:tailEnd/>
              </a:ln>
            </p:spPr>
            <p:txBody>
              <a:bodyPr vert="horz" wrap="square" lIns="91202" tIns="45601" rIns="91202" bIns="45601" numCol="1" anchor="t" anchorCtr="0" compatLnSpc="1">
                <a:prstTxWarp prst="textNoShape">
                  <a:avLst/>
                </a:prstTxWarp>
              </a:bodyPr>
              <a:lstStyle/>
              <a:p>
                <a:pPr defTabSz="912023"/>
                <a:endParaRPr lang="en-US" sz="1795">
                  <a:solidFill>
                    <a:prstClr val="black"/>
                  </a:solidFill>
                  <a:latin typeface="Calibri" pitchFamily="34" charset="0"/>
                  <a:ea typeface="+mn-ea"/>
                  <a:cs typeface="Arial" charset="0"/>
                </a:endParaRPr>
              </a:p>
            </p:txBody>
          </p:sp>
          <p:sp>
            <p:nvSpPr>
              <p:cNvPr id="167" name="Freeform 35">
                <a:extLst>
                  <a:ext uri="{FF2B5EF4-FFF2-40B4-BE49-F238E27FC236}">
                    <a16:creationId xmlns:a16="http://schemas.microsoft.com/office/drawing/2014/main" id="{71D25E62-F20A-4985-B079-A5BF0E7F8CFB}"/>
                  </a:ext>
                </a:extLst>
              </p:cNvPr>
              <p:cNvSpPr>
                <a:spLocks/>
              </p:cNvSpPr>
              <p:nvPr/>
            </p:nvSpPr>
            <p:spPr bwMode="auto">
              <a:xfrm>
                <a:off x="3468603" y="3170520"/>
                <a:ext cx="360838" cy="226517"/>
              </a:xfrm>
              <a:custGeom>
                <a:avLst/>
                <a:gdLst>
                  <a:gd name="T0" fmla="*/ 66 w 408"/>
                  <a:gd name="T1" fmla="*/ 104 h 228"/>
                  <a:gd name="T2" fmla="*/ 20 w 408"/>
                  <a:gd name="T3" fmla="*/ 87 h 228"/>
                  <a:gd name="T4" fmla="*/ 51 w 408"/>
                  <a:gd name="T5" fmla="*/ 23 h 228"/>
                  <a:gd name="T6" fmla="*/ 102 w 408"/>
                  <a:gd name="T7" fmla="*/ 23 h 228"/>
                  <a:gd name="T8" fmla="*/ 196 w 408"/>
                  <a:gd name="T9" fmla="*/ 45 h 228"/>
                  <a:gd name="T10" fmla="*/ 260 w 408"/>
                  <a:gd name="T11" fmla="*/ 41 h 228"/>
                  <a:gd name="T12" fmla="*/ 318 w 408"/>
                  <a:gd name="T13" fmla="*/ 18 h 228"/>
                  <a:gd name="T14" fmla="*/ 355 w 408"/>
                  <a:gd name="T15" fmla="*/ 20 h 228"/>
                  <a:gd name="T16" fmla="*/ 408 w 408"/>
                  <a:gd name="T17" fmla="*/ 7 h 228"/>
                  <a:gd name="T18" fmla="*/ 365 w 408"/>
                  <a:gd name="T19" fmla="*/ 69 h 228"/>
                  <a:gd name="T20" fmla="*/ 341 w 408"/>
                  <a:gd name="T21" fmla="*/ 130 h 228"/>
                  <a:gd name="T22" fmla="*/ 363 w 408"/>
                  <a:gd name="T23" fmla="*/ 182 h 228"/>
                  <a:gd name="T24" fmla="*/ 345 w 408"/>
                  <a:gd name="T25" fmla="*/ 224 h 228"/>
                  <a:gd name="T26" fmla="*/ 283 w 408"/>
                  <a:gd name="T27" fmla="*/ 220 h 228"/>
                  <a:gd name="T28" fmla="*/ 233 w 408"/>
                  <a:gd name="T29" fmla="*/ 174 h 228"/>
                  <a:gd name="T30" fmla="*/ 150 w 408"/>
                  <a:gd name="T31" fmla="*/ 148 h 228"/>
                  <a:gd name="T32" fmla="*/ 66 w 408"/>
                  <a:gd name="T33" fmla="*/ 104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08" h="228">
                    <a:moveTo>
                      <a:pt x="66" y="104"/>
                    </a:moveTo>
                    <a:cubicBezTo>
                      <a:pt x="51" y="103"/>
                      <a:pt x="29" y="99"/>
                      <a:pt x="20" y="87"/>
                    </a:cubicBezTo>
                    <a:cubicBezTo>
                      <a:pt x="0" y="60"/>
                      <a:pt x="41" y="40"/>
                      <a:pt x="51" y="23"/>
                    </a:cubicBezTo>
                    <a:cubicBezTo>
                      <a:pt x="69" y="48"/>
                      <a:pt x="81" y="34"/>
                      <a:pt x="102" y="23"/>
                    </a:cubicBezTo>
                    <a:cubicBezTo>
                      <a:pt x="135" y="6"/>
                      <a:pt x="158" y="52"/>
                      <a:pt x="196" y="45"/>
                    </a:cubicBezTo>
                    <a:cubicBezTo>
                      <a:pt x="217" y="41"/>
                      <a:pt x="238" y="44"/>
                      <a:pt x="260" y="41"/>
                    </a:cubicBezTo>
                    <a:cubicBezTo>
                      <a:pt x="280" y="37"/>
                      <a:pt x="299" y="18"/>
                      <a:pt x="318" y="18"/>
                    </a:cubicBezTo>
                    <a:cubicBezTo>
                      <a:pt x="336" y="19"/>
                      <a:pt x="339" y="30"/>
                      <a:pt x="355" y="20"/>
                    </a:cubicBezTo>
                    <a:cubicBezTo>
                      <a:pt x="366" y="13"/>
                      <a:pt x="395" y="0"/>
                      <a:pt x="408" y="7"/>
                    </a:cubicBezTo>
                    <a:cubicBezTo>
                      <a:pt x="392" y="25"/>
                      <a:pt x="375" y="47"/>
                      <a:pt x="365" y="69"/>
                    </a:cubicBezTo>
                    <a:cubicBezTo>
                      <a:pt x="358" y="84"/>
                      <a:pt x="336" y="114"/>
                      <a:pt x="341" y="130"/>
                    </a:cubicBezTo>
                    <a:cubicBezTo>
                      <a:pt x="344" y="145"/>
                      <a:pt x="371" y="166"/>
                      <a:pt x="363" y="182"/>
                    </a:cubicBezTo>
                    <a:cubicBezTo>
                      <a:pt x="355" y="196"/>
                      <a:pt x="336" y="206"/>
                      <a:pt x="345" y="224"/>
                    </a:cubicBezTo>
                    <a:cubicBezTo>
                      <a:pt x="325" y="228"/>
                      <a:pt x="302" y="226"/>
                      <a:pt x="283" y="220"/>
                    </a:cubicBezTo>
                    <a:cubicBezTo>
                      <a:pt x="257" y="213"/>
                      <a:pt x="259" y="183"/>
                      <a:pt x="233" y="174"/>
                    </a:cubicBezTo>
                    <a:cubicBezTo>
                      <a:pt x="206" y="163"/>
                      <a:pt x="177" y="162"/>
                      <a:pt x="150" y="148"/>
                    </a:cubicBezTo>
                    <a:cubicBezTo>
                      <a:pt x="123" y="134"/>
                      <a:pt x="99" y="104"/>
                      <a:pt x="66" y="104"/>
                    </a:cubicBezTo>
                  </a:path>
                </a:pathLst>
              </a:custGeom>
              <a:grpFill/>
              <a:ln w="6350">
                <a:solidFill>
                  <a:schemeClr val="bg1"/>
                </a:solidFill>
                <a:prstDash val="solid"/>
                <a:round/>
                <a:headEnd/>
                <a:tailEnd/>
              </a:ln>
            </p:spPr>
            <p:txBody>
              <a:bodyPr vert="horz" wrap="square" lIns="91202" tIns="45601" rIns="91202" bIns="45601" numCol="1" anchor="t" anchorCtr="0" compatLnSpc="1">
                <a:prstTxWarp prst="textNoShape">
                  <a:avLst/>
                </a:prstTxWarp>
              </a:bodyPr>
              <a:lstStyle/>
              <a:p>
                <a:pPr defTabSz="912023"/>
                <a:endParaRPr lang="en-US" sz="1795">
                  <a:solidFill>
                    <a:prstClr val="black"/>
                  </a:solidFill>
                  <a:latin typeface="Calibri" pitchFamily="34" charset="0"/>
                  <a:ea typeface="+mn-ea"/>
                  <a:cs typeface="Arial" charset="0"/>
                </a:endParaRPr>
              </a:p>
            </p:txBody>
          </p:sp>
        </p:grpSp>
        <p:grpSp>
          <p:nvGrpSpPr>
            <p:cNvPr id="50" name="Group 1266">
              <a:extLst>
                <a:ext uri="{FF2B5EF4-FFF2-40B4-BE49-F238E27FC236}">
                  <a16:creationId xmlns:a16="http://schemas.microsoft.com/office/drawing/2014/main" id="{22C9867F-CFF1-4934-891D-D3943073F9FF}"/>
                </a:ext>
              </a:extLst>
            </p:cNvPr>
            <p:cNvGrpSpPr/>
            <p:nvPr/>
          </p:nvGrpSpPr>
          <p:grpSpPr>
            <a:xfrm>
              <a:off x="5560902" y="3290433"/>
              <a:ext cx="2030596" cy="868760"/>
              <a:chOff x="4954404" y="2645533"/>
              <a:chExt cx="2030596" cy="868760"/>
            </a:xfrm>
            <a:solidFill>
              <a:schemeClr val="accent5">
                <a:lumMod val="60000"/>
                <a:lumOff val="40000"/>
              </a:schemeClr>
            </a:solidFill>
          </p:grpSpPr>
          <p:sp>
            <p:nvSpPr>
              <p:cNvPr id="163" name="Freeform 37">
                <a:extLst>
                  <a:ext uri="{FF2B5EF4-FFF2-40B4-BE49-F238E27FC236}">
                    <a16:creationId xmlns:a16="http://schemas.microsoft.com/office/drawing/2014/main" id="{FEA77D27-24B9-49BE-9DF8-019B679271CF}"/>
                  </a:ext>
                </a:extLst>
              </p:cNvPr>
              <p:cNvSpPr>
                <a:spLocks/>
              </p:cNvSpPr>
              <p:nvPr/>
            </p:nvSpPr>
            <p:spPr bwMode="auto">
              <a:xfrm>
                <a:off x="4954404" y="2645533"/>
                <a:ext cx="334895" cy="285145"/>
              </a:xfrm>
              <a:custGeom>
                <a:avLst/>
                <a:gdLst>
                  <a:gd name="T0" fmla="*/ 0 w 380"/>
                  <a:gd name="T1" fmla="*/ 192 h 286"/>
                  <a:gd name="T2" fmla="*/ 38 w 380"/>
                  <a:gd name="T3" fmla="*/ 157 h 286"/>
                  <a:gd name="T4" fmla="*/ 61 w 380"/>
                  <a:gd name="T5" fmla="*/ 109 h 286"/>
                  <a:gd name="T6" fmla="*/ 69 w 380"/>
                  <a:gd name="T7" fmla="*/ 86 h 286"/>
                  <a:gd name="T8" fmla="*/ 53 w 380"/>
                  <a:gd name="T9" fmla="*/ 64 h 286"/>
                  <a:gd name="T10" fmla="*/ 63 w 380"/>
                  <a:gd name="T11" fmla="*/ 31 h 286"/>
                  <a:gd name="T12" fmla="*/ 115 w 380"/>
                  <a:gd name="T13" fmla="*/ 14 h 286"/>
                  <a:gd name="T14" fmla="*/ 169 w 380"/>
                  <a:gd name="T15" fmla="*/ 17 h 286"/>
                  <a:gd name="T16" fmla="*/ 213 w 380"/>
                  <a:gd name="T17" fmla="*/ 21 h 286"/>
                  <a:gd name="T18" fmla="*/ 240 w 380"/>
                  <a:gd name="T19" fmla="*/ 27 h 286"/>
                  <a:gd name="T20" fmla="*/ 240 w 380"/>
                  <a:gd name="T21" fmla="*/ 51 h 286"/>
                  <a:gd name="T22" fmla="*/ 360 w 380"/>
                  <a:gd name="T23" fmla="*/ 122 h 286"/>
                  <a:gd name="T24" fmla="*/ 348 w 380"/>
                  <a:gd name="T25" fmla="*/ 160 h 286"/>
                  <a:gd name="T26" fmla="*/ 264 w 380"/>
                  <a:gd name="T27" fmla="*/ 145 h 286"/>
                  <a:gd name="T28" fmla="*/ 234 w 380"/>
                  <a:gd name="T29" fmla="*/ 157 h 286"/>
                  <a:gd name="T30" fmla="*/ 194 w 380"/>
                  <a:gd name="T31" fmla="*/ 157 h 286"/>
                  <a:gd name="T32" fmla="*/ 155 w 380"/>
                  <a:gd name="T33" fmla="*/ 191 h 286"/>
                  <a:gd name="T34" fmla="*/ 84 w 380"/>
                  <a:gd name="T35" fmla="*/ 230 h 286"/>
                  <a:gd name="T36" fmla="*/ 23 w 380"/>
                  <a:gd name="T37" fmla="*/ 286 h 286"/>
                  <a:gd name="T38" fmla="*/ 55 w 380"/>
                  <a:gd name="T39" fmla="*/ 232 h 286"/>
                  <a:gd name="T40" fmla="*/ 92 w 380"/>
                  <a:gd name="T41" fmla="*/ 206 h 286"/>
                  <a:gd name="T42" fmla="*/ 0 w 380"/>
                  <a:gd name="T43" fmla="*/ 192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80" h="286">
                    <a:moveTo>
                      <a:pt x="0" y="192"/>
                    </a:moveTo>
                    <a:cubicBezTo>
                      <a:pt x="14" y="187"/>
                      <a:pt x="33" y="170"/>
                      <a:pt x="38" y="157"/>
                    </a:cubicBezTo>
                    <a:cubicBezTo>
                      <a:pt x="45" y="137"/>
                      <a:pt x="29" y="122"/>
                      <a:pt x="61" y="109"/>
                    </a:cubicBezTo>
                    <a:cubicBezTo>
                      <a:pt x="78" y="102"/>
                      <a:pt x="72" y="102"/>
                      <a:pt x="69" y="86"/>
                    </a:cubicBezTo>
                    <a:cubicBezTo>
                      <a:pt x="68" y="77"/>
                      <a:pt x="64" y="67"/>
                      <a:pt x="53" y="64"/>
                    </a:cubicBezTo>
                    <a:cubicBezTo>
                      <a:pt x="14" y="52"/>
                      <a:pt x="64" y="46"/>
                      <a:pt x="63" y="31"/>
                    </a:cubicBezTo>
                    <a:cubicBezTo>
                      <a:pt x="63" y="27"/>
                      <a:pt x="108" y="16"/>
                      <a:pt x="115" y="14"/>
                    </a:cubicBezTo>
                    <a:cubicBezTo>
                      <a:pt x="139" y="7"/>
                      <a:pt x="153" y="0"/>
                      <a:pt x="169" y="17"/>
                    </a:cubicBezTo>
                    <a:cubicBezTo>
                      <a:pt x="183" y="33"/>
                      <a:pt x="193" y="23"/>
                      <a:pt x="213" y="21"/>
                    </a:cubicBezTo>
                    <a:cubicBezTo>
                      <a:pt x="222" y="20"/>
                      <a:pt x="233" y="21"/>
                      <a:pt x="240" y="27"/>
                    </a:cubicBezTo>
                    <a:cubicBezTo>
                      <a:pt x="252" y="37"/>
                      <a:pt x="232" y="40"/>
                      <a:pt x="240" y="51"/>
                    </a:cubicBezTo>
                    <a:cubicBezTo>
                      <a:pt x="270" y="90"/>
                      <a:pt x="308" y="108"/>
                      <a:pt x="360" y="122"/>
                    </a:cubicBezTo>
                    <a:cubicBezTo>
                      <a:pt x="380" y="128"/>
                      <a:pt x="361" y="156"/>
                      <a:pt x="348" y="160"/>
                    </a:cubicBezTo>
                    <a:cubicBezTo>
                      <a:pt x="323" y="168"/>
                      <a:pt x="289" y="146"/>
                      <a:pt x="264" y="145"/>
                    </a:cubicBezTo>
                    <a:cubicBezTo>
                      <a:pt x="252" y="144"/>
                      <a:pt x="244" y="152"/>
                      <a:pt x="234" y="157"/>
                    </a:cubicBezTo>
                    <a:cubicBezTo>
                      <a:pt x="221" y="163"/>
                      <a:pt x="208" y="153"/>
                      <a:pt x="194" y="157"/>
                    </a:cubicBezTo>
                    <a:cubicBezTo>
                      <a:pt x="176" y="161"/>
                      <a:pt x="168" y="179"/>
                      <a:pt x="155" y="191"/>
                    </a:cubicBezTo>
                    <a:cubicBezTo>
                      <a:pt x="134" y="210"/>
                      <a:pt x="108" y="215"/>
                      <a:pt x="84" y="230"/>
                    </a:cubicBezTo>
                    <a:cubicBezTo>
                      <a:pt x="64" y="243"/>
                      <a:pt x="44" y="278"/>
                      <a:pt x="23" y="286"/>
                    </a:cubicBezTo>
                    <a:cubicBezTo>
                      <a:pt x="18" y="263"/>
                      <a:pt x="30" y="240"/>
                      <a:pt x="55" y="232"/>
                    </a:cubicBezTo>
                    <a:cubicBezTo>
                      <a:pt x="59" y="231"/>
                      <a:pt x="106" y="218"/>
                      <a:pt x="92" y="206"/>
                    </a:cubicBezTo>
                    <a:cubicBezTo>
                      <a:pt x="68" y="188"/>
                      <a:pt x="9" y="238"/>
                      <a:pt x="0" y="192"/>
                    </a:cubicBezTo>
                  </a:path>
                </a:pathLst>
              </a:custGeom>
              <a:grpFill/>
              <a:ln w="6350">
                <a:solidFill>
                  <a:schemeClr val="bg1"/>
                </a:solidFill>
                <a:prstDash val="solid"/>
                <a:round/>
                <a:headEnd/>
                <a:tailEnd/>
              </a:ln>
            </p:spPr>
            <p:txBody>
              <a:bodyPr vert="horz" wrap="square" lIns="91202" tIns="45601" rIns="91202" bIns="45601" numCol="1" anchor="t" anchorCtr="0" compatLnSpc="1">
                <a:prstTxWarp prst="textNoShape">
                  <a:avLst/>
                </a:prstTxWarp>
              </a:bodyPr>
              <a:lstStyle/>
              <a:p>
                <a:pPr defTabSz="912023"/>
                <a:endParaRPr lang="en-US" sz="1795">
                  <a:solidFill>
                    <a:prstClr val="black"/>
                  </a:solidFill>
                  <a:latin typeface="Calibri" pitchFamily="34" charset="0"/>
                  <a:ea typeface="+mn-ea"/>
                  <a:cs typeface="Arial" charset="0"/>
                </a:endParaRPr>
              </a:p>
            </p:txBody>
          </p:sp>
          <p:sp>
            <p:nvSpPr>
              <p:cNvPr id="164" name="Freeform 39">
                <a:extLst>
                  <a:ext uri="{FF2B5EF4-FFF2-40B4-BE49-F238E27FC236}">
                    <a16:creationId xmlns:a16="http://schemas.microsoft.com/office/drawing/2014/main" id="{613B7729-F922-417D-808A-A30F684A7147}"/>
                  </a:ext>
                </a:extLst>
              </p:cNvPr>
              <p:cNvSpPr>
                <a:spLocks/>
              </p:cNvSpPr>
              <p:nvPr/>
            </p:nvSpPr>
            <p:spPr bwMode="auto">
              <a:xfrm>
                <a:off x="4959121" y="2653529"/>
                <a:ext cx="2025879" cy="860764"/>
              </a:xfrm>
              <a:custGeom>
                <a:avLst/>
                <a:gdLst>
                  <a:gd name="T0" fmla="*/ 77 w 2293"/>
                  <a:gd name="T1" fmla="*/ 233 h 862"/>
                  <a:gd name="T2" fmla="*/ 197 w 2293"/>
                  <a:gd name="T3" fmla="*/ 219 h 862"/>
                  <a:gd name="T4" fmla="*/ 280 w 2293"/>
                  <a:gd name="T5" fmla="*/ 232 h 862"/>
                  <a:gd name="T6" fmla="*/ 461 w 2293"/>
                  <a:gd name="T7" fmla="*/ 185 h 862"/>
                  <a:gd name="T8" fmla="*/ 496 w 2293"/>
                  <a:gd name="T9" fmla="*/ 128 h 862"/>
                  <a:gd name="T10" fmla="*/ 706 w 2293"/>
                  <a:gd name="T11" fmla="*/ 80 h 862"/>
                  <a:gd name="T12" fmla="*/ 1059 w 2293"/>
                  <a:gd name="T13" fmla="*/ 18 h 862"/>
                  <a:gd name="T14" fmla="*/ 1134 w 2293"/>
                  <a:gd name="T15" fmla="*/ 52 h 862"/>
                  <a:gd name="T16" fmla="*/ 1228 w 2293"/>
                  <a:gd name="T17" fmla="*/ 75 h 862"/>
                  <a:gd name="T18" fmla="*/ 1400 w 2293"/>
                  <a:gd name="T19" fmla="*/ 143 h 862"/>
                  <a:gd name="T20" fmla="*/ 1596 w 2293"/>
                  <a:gd name="T21" fmla="*/ 141 h 862"/>
                  <a:gd name="T22" fmla="*/ 1883 w 2293"/>
                  <a:gd name="T23" fmla="*/ 81 h 862"/>
                  <a:gd name="T24" fmla="*/ 1965 w 2293"/>
                  <a:gd name="T25" fmla="*/ 83 h 862"/>
                  <a:gd name="T26" fmla="*/ 2069 w 2293"/>
                  <a:gd name="T27" fmla="*/ 89 h 862"/>
                  <a:gd name="T28" fmla="*/ 2120 w 2293"/>
                  <a:gd name="T29" fmla="*/ 126 h 862"/>
                  <a:gd name="T30" fmla="*/ 2149 w 2293"/>
                  <a:gd name="T31" fmla="*/ 268 h 862"/>
                  <a:gd name="T32" fmla="*/ 2249 w 2293"/>
                  <a:gd name="T33" fmla="*/ 336 h 862"/>
                  <a:gd name="T34" fmla="*/ 2215 w 2293"/>
                  <a:gd name="T35" fmla="*/ 409 h 862"/>
                  <a:gd name="T36" fmla="*/ 2225 w 2293"/>
                  <a:gd name="T37" fmla="*/ 557 h 862"/>
                  <a:gd name="T38" fmla="*/ 2287 w 2293"/>
                  <a:gd name="T39" fmla="*/ 653 h 862"/>
                  <a:gd name="T40" fmla="*/ 2214 w 2293"/>
                  <a:gd name="T41" fmla="*/ 659 h 862"/>
                  <a:gd name="T42" fmla="*/ 2071 w 2293"/>
                  <a:gd name="T43" fmla="*/ 650 h 862"/>
                  <a:gd name="T44" fmla="*/ 1932 w 2293"/>
                  <a:gd name="T45" fmla="*/ 677 h 862"/>
                  <a:gd name="T46" fmla="*/ 1535 w 2293"/>
                  <a:gd name="T47" fmla="*/ 733 h 862"/>
                  <a:gd name="T48" fmla="*/ 1287 w 2293"/>
                  <a:gd name="T49" fmla="*/ 740 h 862"/>
                  <a:gd name="T50" fmla="*/ 1259 w 2293"/>
                  <a:gd name="T51" fmla="*/ 835 h 862"/>
                  <a:gd name="T52" fmla="*/ 1195 w 2293"/>
                  <a:gd name="T53" fmla="*/ 807 h 862"/>
                  <a:gd name="T54" fmla="*/ 1204 w 2293"/>
                  <a:gd name="T55" fmla="*/ 716 h 862"/>
                  <a:gd name="T56" fmla="*/ 1074 w 2293"/>
                  <a:gd name="T57" fmla="*/ 731 h 862"/>
                  <a:gd name="T58" fmla="*/ 922 w 2293"/>
                  <a:gd name="T59" fmla="*/ 815 h 862"/>
                  <a:gd name="T60" fmla="*/ 717 w 2293"/>
                  <a:gd name="T61" fmla="*/ 761 h 862"/>
                  <a:gd name="T62" fmla="*/ 534 w 2293"/>
                  <a:gd name="T63" fmla="*/ 802 h 862"/>
                  <a:gd name="T64" fmla="*/ 388 w 2293"/>
                  <a:gd name="T65" fmla="*/ 796 h 862"/>
                  <a:gd name="T66" fmla="*/ 291 w 2293"/>
                  <a:gd name="T67" fmla="*/ 715 h 862"/>
                  <a:gd name="T68" fmla="*/ 248 w 2293"/>
                  <a:gd name="T69" fmla="*/ 726 h 862"/>
                  <a:gd name="T70" fmla="*/ 241 w 2293"/>
                  <a:gd name="T71" fmla="*/ 719 h 862"/>
                  <a:gd name="T72" fmla="*/ 177 w 2293"/>
                  <a:gd name="T73" fmla="*/ 682 h 862"/>
                  <a:gd name="T74" fmla="*/ 116 w 2293"/>
                  <a:gd name="T75" fmla="*/ 609 h 862"/>
                  <a:gd name="T76" fmla="*/ 67 w 2293"/>
                  <a:gd name="T77" fmla="*/ 542 h 862"/>
                  <a:gd name="T78" fmla="*/ 60 w 2293"/>
                  <a:gd name="T79" fmla="*/ 477 h 862"/>
                  <a:gd name="T80" fmla="*/ 80 w 2293"/>
                  <a:gd name="T81" fmla="*/ 468 h 862"/>
                  <a:gd name="T82" fmla="*/ 69 w 2293"/>
                  <a:gd name="T83" fmla="*/ 386 h 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293" h="862">
                    <a:moveTo>
                      <a:pt x="0" y="358"/>
                    </a:moveTo>
                    <a:cubicBezTo>
                      <a:pt x="2" y="346"/>
                      <a:pt x="8" y="287"/>
                      <a:pt x="18" y="284"/>
                    </a:cubicBezTo>
                    <a:cubicBezTo>
                      <a:pt x="42" y="276"/>
                      <a:pt x="52" y="244"/>
                      <a:pt x="77" y="233"/>
                    </a:cubicBezTo>
                    <a:cubicBezTo>
                      <a:pt x="91" y="227"/>
                      <a:pt x="107" y="237"/>
                      <a:pt x="120" y="229"/>
                    </a:cubicBezTo>
                    <a:cubicBezTo>
                      <a:pt x="135" y="220"/>
                      <a:pt x="142" y="227"/>
                      <a:pt x="154" y="234"/>
                    </a:cubicBezTo>
                    <a:cubicBezTo>
                      <a:pt x="173" y="245"/>
                      <a:pt x="235" y="241"/>
                      <a:pt x="197" y="219"/>
                    </a:cubicBezTo>
                    <a:cubicBezTo>
                      <a:pt x="210" y="214"/>
                      <a:pt x="224" y="215"/>
                      <a:pt x="236" y="218"/>
                    </a:cubicBezTo>
                    <a:cubicBezTo>
                      <a:pt x="230" y="220"/>
                      <a:pt x="226" y="224"/>
                      <a:pt x="226" y="229"/>
                    </a:cubicBezTo>
                    <a:cubicBezTo>
                      <a:pt x="233" y="238"/>
                      <a:pt x="270" y="233"/>
                      <a:pt x="280" y="232"/>
                    </a:cubicBezTo>
                    <a:cubicBezTo>
                      <a:pt x="309" y="230"/>
                      <a:pt x="350" y="245"/>
                      <a:pt x="376" y="226"/>
                    </a:cubicBezTo>
                    <a:cubicBezTo>
                      <a:pt x="365" y="215"/>
                      <a:pt x="349" y="224"/>
                      <a:pt x="338" y="215"/>
                    </a:cubicBezTo>
                    <a:cubicBezTo>
                      <a:pt x="357" y="179"/>
                      <a:pt x="428" y="192"/>
                      <a:pt x="461" y="185"/>
                    </a:cubicBezTo>
                    <a:cubicBezTo>
                      <a:pt x="434" y="173"/>
                      <a:pt x="393" y="183"/>
                      <a:pt x="371" y="161"/>
                    </a:cubicBezTo>
                    <a:cubicBezTo>
                      <a:pt x="346" y="136"/>
                      <a:pt x="375" y="116"/>
                      <a:pt x="403" y="118"/>
                    </a:cubicBezTo>
                    <a:cubicBezTo>
                      <a:pt x="434" y="121"/>
                      <a:pt x="464" y="134"/>
                      <a:pt x="496" y="128"/>
                    </a:cubicBezTo>
                    <a:cubicBezTo>
                      <a:pt x="540" y="119"/>
                      <a:pt x="572" y="140"/>
                      <a:pt x="616" y="136"/>
                    </a:cubicBezTo>
                    <a:cubicBezTo>
                      <a:pt x="636" y="135"/>
                      <a:pt x="640" y="125"/>
                      <a:pt x="648" y="111"/>
                    </a:cubicBezTo>
                    <a:cubicBezTo>
                      <a:pt x="658" y="95"/>
                      <a:pt x="690" y="88"/>
                      <a:pt x="706" y="80"/>
                    </a:cubicBezTo>
                    <a:cubicBezTo>
                      <a:pt x="754" y="56"/>
                      <a:pt x="792" y="35"/>
                      <a:pt x="844" y="22"/>
                    </a:cubicBezTo>
                    <a:cubicBezTo>
                      <a:pt x="899" y="9"/>
                      <a:pt x="939" y="16"/>
                      <a:pt x="993" y="16"/>
                    </a:cubicBezTo>
                    <a:cubicBezTo>
                      <a:pt x="1014" y="16"/>
                      <a:pt x="1036" y="24"/>
                      <a:pt x="1059" y="18"/>
                    </a:cubicBezTo>
                    <a:cubicBezTo>
                      <a:pt x="1069" y="16"/>
                      <a:pt x="1074" y="5"/>
                      <a:pt x="1084" y="2"/>
                    </a:cubicBezTo>
                    <a:cubicBezTo>
                      <a:pt x="1094" y="0"/>
                      <a:pt x="1101" y="5"/>
                      <a:pt x="1111" y="6"/>
                    </a:cubicBezTo>
                    <a:cubicBezTo>
                      <a:pt x="1092" y="23"/>
                      <a:pt x="1117" y="48"/>
                      <a:pt x="1134" y="52"/>
                    </a:cubicBezTo>
                    <a:cubicBezTo>
                      <a:pt x="1147" y="56"/>
                      <a:pt x="1160" y="59"/>
                      <a:pt x="1174" y="57"/>
                    </a:cubicBezTo>
                    <a:cubicBezTo>
                      <a:pt x="1190" y="56"/>
                      <a:pt x="1205" y="40"/>
                      <a:pt x="1202" y="60"/>
                    </a:cubicBezTo>
                    <a:cubicBezTo>
                      <a:pt x="1210" y="30"/>
                      <a:pt x="1226" y="66"/>
                      <a:pt x="1228" y="75"/>
                    </a:cubicBezTo>
                    <a:cubicBezTo>
                      <a:pt x="1230" y="86"/>
                      <a:pt x="1259" y="124"/>
                      <a:pt x="1273" y="111"/>
                    </a:cubicBezTo>
                    <a:cubicBezTo>
                      <a:pt x="1293" y="94"/>
                      <a:pt x="1311" y="98"/>
                      <a:pt x="1328" y="111"/>
                    </a:cubicBezTo>
                    <a:cubicBezTo>
                      <a:pt x="1349" y="128"/>
                      <a:pt x="1376" y="131"/>
                      <a:pt x="1400" y="143"/>
                    </a:cubicBezTo>
                    <a:cubicBezTo>
                      <a:pt x="1414" y="149"/>
                      <a:pt x="1419" y="122"/>
                      <a:pt x="1437" y="142"/>
                    </a:cubicBezTo>
                    <a:cubicBezTo>
                      <a:pt x="1451" y="158"/>
                      <a:pt x="1481" y="158"/>
                      <a:pt x="1503" y="160"/>
                    </a:cubicBezTo>
                    <a:cubicBezTo>
                      <a:pt x="1532" y="162"/>
                      <a:pt x="1565" y="143"/>
                      <a:pt x="1596" y="141"/>
                    </a:cubicBezTo>
                    <a:cubicBezTo>
                      <a:pt x="1622" y="138"/>
                      <a:pt x="1636" y="135"/>
                      <a:pt x="1660" y="143"/>
                    </a:cubicBezTo>
                    <a:cubicBezTo>
                      <a:pt x="1693" y="155"/>
                      <a:pt x="1718" y="162"/>
                      <a:pt x="1755" y="147"/>
                    </a:cubicBezTo>
                    <a:cubicBezTo>
                      <a:pt x="1800" y="129"/>
                      <a:pt x="1842" y="108"/>
                      <a:pt x="1883" y="81"/>
                    </a:cubicBezTo>
                    <a:cubicBezTo>
                      <a:pt x="1899" y="70"/>
                      <a:pt x="1910" y="88"/>
                      <a:pt x="1925" y="89"/>
                    </a:cubicBezTo>
                    <a:cubicBezTo>
                      <a:pt x="1934" y="89"/>
                      <a:pt x="1935" y="78"/>
                      <a:pt x="1945" y="79"/>
                    </a:cubicBezTo>
                    <a:cubicBezTo>
                      <a:pt x="1952" y="81"/>
                      <a:pt x="1958" y="82"/>
                      <a:pt x="1965" y="83"/>
                    </a:cubicBezTo>
                    <a:cubicBezTo>
                      <a:pt x="1975" y="85"/>
                      <a:pt x="2001" y="95"/>
                      <a:pt x="2009" y="83"/>
                    </a:cubicBezTo>
                    <a:cubicBezTo>
                      <a:pt x="2019" y="68"/>
                      <a:pt x="2057" y="56"/>
                      <a:pt x="2042" y="78"/>
                    </a:cubicBezTo>
                    <a:cubicBezTo>
                      <a:pt x="2054" y="76"/>
                      <a:pt x="2062" y="83"/>
                      <a:pt x="2069" y="89"/>
                    </a:cubicBezTo>
                    <a:cubicBezTo>
                      <a:pt x="2074" y="94"/>
                      <a:pt x="2080" y="98"/>
                      <a:pt x="2085" y="103"/>
                    </a:cubicBezTo>
                    <a:cubicBezTo>
                      <a:pt x="2095" y="104"/>
                      <a:pt x="2097" y="108"/>
                      <a:pt x="2090" y="116"/>
                    </a:cubicBezTo>
                    <a:cubicBezTo>
                      <a:pt x="2093" y="128"/>
                      <a:pt x="2114" y="116"/>
                      <a:pt x="2120" y="126"/>
                    </a:cubicBezTo>
                    <a:cubicBezTo>
                      <a:pt x="2124" y="133"/>
                      <a:pt x="2124" y="154"/>
                      <a:pt x="2131" y="159"/>
                    </a:cubicBezTo>
                    <a:cubicBezTo>
                      <a:pt x="2152" y="177"/>
                      <a:pt x="2169" y="194"/>
                      <a:pt x="2153" y="212"/>
                    </a:cubicBezTo>
                    <a:cubicBezTo>
                      <a:pt x="2137" y="230"/>
                      <a:pt x="2169" y="257"/>
                      <a:pt x="2149" y="268"/>
                    </a:cubicBezTo>
                    <a:cubicBezTo>
                      <a:pt x="2177" y="283"/>
                      <a:pt x="2193" y="279"/>
                      <a:pt x="2225" y="280"/>
                    </a:cubicBezTo>
                    <a:cubicBezTo>
                      <a:pt x="2252" y="281"/>
                      <a:pt x="2285" y="315"/>
                      <a:pt x="2292" y="336"/>
                    </a:cubicBezTo>
                    <a:cubicBezTo>
                      <a:pt x="2279" y="325"/>
                      <a:pt x="2259" y="309"/>
                      <a:pt x="2249" y="336"/>
                    </a:cubicBezTo>
                    <a:cubicBezTo>
                      <a:pt x="2246" y="345"/>
                      <a:pt x="2247" y="354"/>
                      <a:pt x="2243" y="362"/>
                    </a:cubicBezTo>
                    <a:cubicBezTo>
                      <a:pt x="2237" y="373"/>
                      <a:pt x="2207" y="367"/>
                      <a:pt x="2196" y="371"/>
                    </a:cubicBezTo>
                    <a:cubicBezTo>
                      <a:pt x="2202" y="379"/>
                      <a:pt x="2214" y="399"/>
                      <a:pt x="2215" y="409"/>
                    </a:cubicBezTo>
                    <a:cubicBezTo>
                      <a:pt x="2217" y="426"/>
                      <a:pt x="2224" y="435"/>
                      <a:pt x="2228" y="450"/>
                    </a:cubicBezTo>
                    <a:cubicBezTo>
                      <a:pt x="2234" y="473"/>
                      <a:pt x="2221" y="506"/>
                      <a:pt x="2251" y="516"/>
                    </a:cubicBezTo>
                    <a:cubicBezTo>
                      <a:pt x="2239" y="525"/>
                      <a:pt x="2230" y="544"/>
                      <a:pt x="2225" y="557"/>
                    </a:cubicBezTo>
                    <a:cubicBezTo>
                      <a:pt x="2214" y="582"/>
                      <a:pt x="2243" y="579"/>
                      <a:pt x="2256" y="591"/>
                    </a:cubicBezTo>
                    <a:cubicBezTo>
                      <a:pt x="2269" y="603"/>
                      <a:pt x="2264" y="620"/>
                      <a:pt x="2266" y="636"/>
                    </a:cubicBezTo>
                    <a:cubicBezTo>
                      <a:pt x="2267" y="644"/>
                      <a:pt x="2282" y="648"/>
                      <a:pt x="2287" y="653"/>
                    </a:cubicBezTo>
                    <a:cubicBezTo>
                      <a:pt x="2293" y="658"/>
                      <a:pt x="2285" y="671"/>
                      <a:pt x="2288" y="678"/>
                    </a:cubicBezTo>
                    <a:cubicBezTo>
                      <a:pt x="2262" y="660"/>
                      <a:pt x="2243" y="707"/>
                      <a:pt x="2227" y="701"/>
                    </a:cubicBezTo>
                    <a:cubicBezTo>
                      <a:pt x="2207" y="695"/>
                      <a:pt x="2228" y="669"/>
                      <a:pt x="2214" y="659"/>
                    </a:cubicBezTo>
                    <a:cubicBezTo>
                      <a:pt x="2207" y="654"/>
                      <a:pt x="2194" y="654"/>
                      <a:pt x="2186" y="660"/>
                    </a:cubicBezTo>
                    <a:cubicBezTo>
                      <a:pt x="2172" y="671"/>
                      <a:pt x="2153" y="669"/>
                      <a:pt x="2139" y="664"/>
                    </a:cubicBezTo>
                    <a:cubicBezTo>
                      <a:pt x="2115" y="657"/>
                      <a:pt x="2097" y="649"/>
                      <a:pt x="2071" y="650"/>
                    </a:cubicBezTo>
                    <a:cubicBezTo>
                      <a:pt x="2053" y="650"/>
                      <a:pt x="2042" y="645"/>
                      <a:pt x="2030" y="660"/>
                    </a:cubicBezTo>
                    <a:cubicBezTo>
                      <a:pt x="2016" y="679"/>
                      <a:pt x="1990" y="695"/>
                      <a:pt x="1986" y="668"/>
                    </a:cubicBezTo>
                    <a:cubicBezTo>
                      <a:pt x="1983" y="644"/>
                      <a:pt x="1946" y="673"/>
                      <a:pt x="1932" y="677"/>
                    </a:cubicBezTo>
                    <a:cubicBezTo>
                      <a:pt x="1894" y="688"/>
                      <a:pt x="1864" y="688"/>
                      <a:pt x="1828" y="683"/>
                    </a:cubicBezTo>
                    <a:cubicBezTo>
                      <a:pt x="1763" y="675"/>
                      <a:pt x="1698" y="737"/>
                      <a:pt x="1631" y="741"/>
                    </a:cubicBezTo>
                    <a:cubicBezTo>
                      <a:pt x="1604" y="743"/>
                      <a:pt x="1556" y="749"/>
                      <a:pt x="1535" y="733"/>
                    </a:cubicBezTo>
                    <a:cubicBezTo>
                      <a:pt x="1513" y="716"/>
                      <a:pt x="1499" y="706"/>
                      <a:pt x="1467" y="720"/>
                    </a:cubicBezTo>
                    <a:cubicBezTo>
                      <a:pt x="1433" y="734"/>
                      <a:pt x="1360" y="769"/>
                      <a:pt x="1335" y="737"/>
                    </a:cubicBezTo>
                    <a:cubicBezTo>
                      <a:pt x="1323" y="721"/>
                      <a:pt x="1294" y="715"/>
                      <a:pt x="1287" y="740"/>
                    </a:cubicBezTo>
                    <a:cubicBezTo>
                      <a:pt x="1281" y="765"/>
                      <a:pt x="1288" y="783"/>
                      <a:pt x="1297" y="804"/>
                    </a:cubicBezTo>
                    <a:cubicBezTo>
                      <a:pt x="1285" y="805"/>
                      <a:pt x="1272" y="808"/>
                      <a:pt x="1261" y="805"/>
                    </a:cubicBezTo>
                    <a:cubicBezTo>
                      <a:pt x="1258" y="815"/>
                      <a:pt x="1264" y="825"/>
                      <a:pt x="1259" y="835"/>
                    </a:cubicBezTo>
                    <a:cubicBezTo>
                      <a:pt x="1253" y="847"/>
                      <a:pt x="1237" y="849"/>
                      <a:pt x="1232" y="862"/>
                    </a:cubicBezTo>
                    <a:cubicBezTo>
                      <a:pt x="1223" y="856"/>
                      <a:pt x="1215" y="849"/>
                      <a:pt x="1204" y="847"/>
                    </a:cubicBezTo>
                    <a:cubicBezTo>
                      <a:pt x="1216" y="834"/>
                      <a:pt x="1203" y="817"/>
                      <a:pt x="1195" y="807"/>
                    </a:cubicBezTo>
                    <a:cubicBezTo>
                      <a:pt x="1182" y="789"/>
                      <a:pt x="1199" y="779"/>
                      <a:pt x="1217" y="766"/>
                    </a:cubicBezTo>
                    <a:cubicBezTo>
                      <a:pt x="1234" y="752"/>
                      <a:pt x="1246" y="743"/>
                      <a:pt x="1232" y="723"/>
                    </a:cubicBezTo>
                    <a:cubicBezTo>
                      <a:pt x="1227" y="714"/>
                      <a:pt x="1214" y="704"/>
                      <a:pt x="1204" y="716"/>
                    </a:cubicBezTo>
                    <a:cubicBezTo>
                      <a:pt x="1190" y="731"/>
                      <a:pt x="1177" y="728"/>
                      <a:pt x="1160" y="740"/>
                    </a:cubicBezTo>
                    <a:cubicBezTo>
                      <a:pt x="1187" y="737"/>
                      <a:pt x="1157" y="762"/>
                      <a:pt x="1138" y="758"/>
                    </a:cubicBezTo>
                    <a:cubicBezTo>
                      <a:pt x="1114" y="754"/>
                      <a:pt x="1094" y="741"/>
                      <a:pt x="1074" y="731"/>
                    </a:cubicBezTo>
                    <a:cubicBezTo>
                      <a:pt x="1025" y="707"/>
                      <a:pt x="991" y="777"/>
                      <a:pt x="965" y="806"/>
                    </a:cubicBezTo>
                    <a:cubicBezTo>
                      <a:pt x="961" y="802"/>
                      <a:pt x="958" y="799"/>
                      <a:pt x="954" y="795"/>
                    </a:cubicBezTo>
                    <a:cubicBezTo>
                      <a:pt x="944" y="804"/>
                      <a:pt x="937" y="820"/>
                      <a:pt x="922" y="815"/>
                    </a:cubicBezTo>
                    <a:cubicBezTo>
                      <a:pt x="910" y="810"/>
                      <a:pt x="872" y="819"/>
                      <a:pt x="859" y="824"/>
                    </a:cubicBezTo>
                    <a:cubicBezTo>
                      <a:pt x="836" y="835"/>
                      <a:pt x="810" y="833"/>
                      <a:pt x="789" y="824"/>
                    </a:cubicBezTo>
                    <a:cubicBezTo>
                      <a:pt x="757" y="810"/>
                      <a:pt x="748" y="776"/>
                      <a:pt x="717" y="761"/>
                    </a:cubicBezTo>
                    <a:cubicBezTo>
                      <a:pt x="684" y="745"/>
                      <a:pt x="650" y="727"/>
                      <a:pt x="612" y="720"/>
                    </a:cubicBezTo>
                    <a:cubicBezTo>
                      <a:pt x="592" y="717"/>
                      <a:pt x="551" y="709"/>
                      <a:pt x="548" y="740"/>
                    </a:cubicBezTo>
                    <a:cubicBezTo>
                      <a:pt x="547" y="757"/>
                      <a:pt x="548" y="788"/>
                      <a:pt x="534" y="802"/>
                    </a:cubicBezTo>
                    <a:cubicBezTo>
                      <a:pt x="526" y="810"/>
                      <a:pt x="517" y="796"/>
                      <a:pt x="510" y="795"/>
                    </a:cubicBezTo>
                    <a:cubicBezTo>
                      <a:pt x="492" y="793"/>
                      <a:pt x="472" y="812"/>
                      <a:pt x="455" y="815"/>
                    </a:cubicBezTo>
                    <a:cubicBezTo>
                      <a:pt x="434" y="818"/>
                      <a:pt x="404" y="806"/>
                      <a:pt x="388" y="796"/>
                    </a:cubicBezTo>
                    <a:cubicBezTo>
                      <a:pt x="376" y="788"/>
                      <a:pt x="377" y="763"/>
                      <a:pt x="360" y="763"/>
                    </a:cubicBezTo>
                    <a:cubicBezTo>
                      <a:pt x="375" y="745"/>
                      <a:pt x="345" y="725"/>
                      <a:pt x="339" y="749"/>
                    </a:cubicBezTo>
                    <a:cubicBezTo>
                      <a:pt x="326" y="738"/>
                      <a:pt x="293" y="734"/>
                      <a:pt x="291" y="715"/>
                    </a:cubicBezTo>
                    <a:cubicBezTo>
                      <a:pt x="287" y="729"/>
                      <a:pt x="250" y="751"/>
                      <a:pt x="238" y="759"/>
                    </a:cubicBezTo>
                    <a:cubicBezTo>
                      <a:pt x="243" y="751"/>
                      <a:pt x="240" y="746"/>
                      <a:pt x="231" y="744"/>
                    </a:cubicBezTo>
                    <a:cubicBezTo>
                      <a:pt x="241" y="742"/>
                      <a:pt x="247" y="735"/>
                      <a:pt x="248" y="726"/>
                    </a:cubicBezTo>
                    <a:cubicBezTo>
                      <a:pt x="235" y="735"/>
                      <a:pt x="175" y="747"/>
                      <a:pt x="159" y="743"/>
                    </a:cubicBezTo>
                    <a:cubicBezTo>
                      <a:pt x="173" y="728"/>
                      <a:pt x="197" y="727"/>
                      <a:pt x="216" y="728"/>
                    </a:cubicBezTo>
                    <a:cubicBezTo>
                      <a:pt x="234" y="728"/>
                      <a:pt x="232" y="733"/>
                      <a:pt x="241" y="719"/>
                    </a:cubicBezTo>
                    <a:cubicBezTo>
                      <a:pt x="247" y="710"/>
                      <a:pt x="258" y="706"/>
                      <a:pt x="266" y="698"/>
                    </a:cubicBezTo>
                    <a:cubicBezTo>
                      <a:pt x="244" y="689"/>
                      <a:pt x="166" y="687"/>
                      <a:pt x="146" y="705"/>
                    </a:cubicBezTo>
                    <a:cubicBezTo>
                      <a:pt x="120" y="674"/>
                      <a:pt x="173" y="690"/>
                      <a:pt x="177" y="682"/>
                    </a:cubicBezTo>
                    <a:cubicBezTo>
                      <a:pt x="181" y="676"/>
                      <a:pt x="181" y="666"/>
                      <a:pt x="178" y="660"/>
                    </a:cubicBezTo>
                    <a:cubicBezTo>
                      <a:pt x="170" y="645"/>
                      <a:pt x="158" y="666"/>
                      <a:pt x="164" y="643"/>
                    </a:cubicBezTo>
                    <a:cubicBezTo>
                      <a:pt x="135" y="675"/>
                      <a:pt x="142" y="608"/>
                      <a:pt x="116" y="609"/>
                    </a:cubicBezTo>
                    <a:cubicBezTo>
                      <a:pt x="135" y="600"/>
                      <a:pt x="155" y="592"/>
                      <a:pt x="142" y="570"/>
                    </a:cubicBezTo>
                    <a:cubicBezTo>
                      <a:pt x="132" y="553"/>
                      <a:pt x="100" y="562"/>
                      <a:pt x="94" y="550"/>
                    </a:cubicBezTo>
                    <a:cubicBezTo>
                      <a:pt x="87" y="538"/>
                      <a:pt x="80" y="520"/>
                      <a:pt x="67" y="542"/>
                    </a:cubicBezTo>
                    <a:cubicBezTo>
                      <a:pt x="61" y="551"/>
                      <a:pt x="26" y="526"/>
                      <a:pt x="26" y="517"/>
                    </a:cubicBezTo>
                    <a:cubicBezTo>
                      <a:pt x="62" y="525"/>
                      <a:pt x="33" y="489"/>
                      <a:pt x="35" y="475"/>
                    </a:cubicBezTo>
                    <a:cubicBezTo>
                      <a:pt x="37" y="463"/>
                      <a:pt x="57" y="472"/>
                      <a:pt x="60" y="477"/>
                    </a:cubicBezTo>
                    <a:cubicBezTo>
                      <a:pt x="67" y="489"/>
                      <a:pt x="63" y="509"/>
                      <a:pt x="74" y="518"/>
                    </a:cubicBezTo>
                    <a:cubicBezTo>
                      <a:pt x="74" y="493"/>
                      <a:pt x="114" y="525"/>
                      <a:pt x="128" y="499"/>
                    </a:cubicBezTo>
                    <a:cubicBezTo>
                      <a:pt x="103" y="496"/>
                      <a:pt x="94" y="485"/>
                      <a:pt x="80" y="468"/>
                    </a:cubicBezTo>
                    <a:cubicBezTo>
                      <a:pt x="94" y="461"/>
                      <a:pt x="101" y="446"/>
                      <a:pt x="117" y="443"/>
                    </a:cubicBezTo>
                    <a:cubicBezTo>
                      <a:pt x="112" y="425"/>
                      <a:pt x="89" y="444"/>
                      <a:pt x="93" y="423"/>
                    </a:cubicBezTo>
                    <a:cubicBezTo>
                      <a:pt x="96" y="402"/>
                      <a:pt x="84" y="399"/>
                      <a:pt x="69" y="386"/>
                    </a:cubicBezTo>
                    <a:cubicBezTo>
                      <a:pt x="81" y="374"/>
                      <a:pt x="94" y="364"/>
                      <a:pt x="105" y="351"/>
                    </a:cubicBezTo>
                    <a:cubicBezTo>
                      <a:pt x="71" y="335"/>
                      <a:pt x="35" y="369"/>
                      <a:pt x="0" y="358"/>
                    </a:cubicBezTo>
                  </a:path>
                </a:pathLst>
              </a:custGeom>
              <a:grpFill/>
              <a:ln w="6350">
                <a:solidFill>
                  <a:schemeClr val="bg1"/>
                </a:solidFill>
                <a:prstDash val="solid"/>
                <a:round/>
                <a:headEnd/>
                <a:tailEnd/>
              </a:ln>
            </p:spPr>
            <p:txBody>
              <a:bodyPr vert="horz" wrap="square" lIns="91202" tIns="45601" rIns="91202" bIns="45601" numCol="1" anchor="t" anchorCtr="0" compatLnSpc="1">
                <a:prstTxWarp prst="textNoShape">
                  <a:avLst/>
                </a:prstTxWarp>
              </a:bodyPr>
              <a:lstStyle/>
              <a:p>
                <a:pPr defTabSz="912023"/>
                <a:endParaRPr lang="en-US" sz="1795">
                  <a:solidFill>
                    <a:prstClr val="black"/>
                  </a:solidFill>
                  <a:latin typeface="Calibri" pitchFamily="34" charset="0"/>
                  <a:ea typeface="+mn-ea"/>
                  <a:cs typeface="Arial" charset="0"/>
                </a:endParaRPr>
              </a:p>
            </p:txBody>
          </p:sp>
        </p:grpSp>
        <p:sp>
          <p:nvSpPr>
            <p:cNvPr id="51" name="Freeform 47">
              <a:extLst>
                <a:ext uri="{FF2B5EF4-FFF2-40B4-BE49-F238E27FC236}">
                  <a16:creationId xmlns:a16="http://schemas.microsoft.com/office/drawing/2014/main" id="{1E01B773-5F60-4B27-82EB-69F930B39E50}"/>
                </a:ext>
              </a:extLst>
            </p:cNvPr>
            <p:cNvSpPr>
              <a:spLocks/>
            </p:cNvSpPr>
            <p:nvPr/>
          </p:nvSpPr>
          <p:spPr bwMode="auto">
            <a:xfrm>
              <a:off x="4296792" y="2949326"/>
              <a:ext cx="18867" cy="21319"/>
            </a:xfrm>
            <a:custGeom>
              <a:avLst/>
              <a:gdLst>
                <a:gd name="T0" fmla="*/ 21 w 21"/>
                <a:gd name="T1" fmla="*/ 23 h 23"/>
                <a:gd name="T2" fmla="*/ 0 w 21"/>
                <a:gd name="T3" fmla="*/ 0 h 23"/>
                <a:gd name="T4" fmla="*/ 21 w 21"/>
                <a:gd name="T5" fmla="*/ 23 h 23"/>
              </a:gdLst>
              <a:ahLst/>
              <a:cxnLst>
                <a:cxn ang="0">
                  <a:pos x="T0" y="T1"/>
                </a:cxn>
                <a:cxn ang="0">
                  <a:pos x="T2" y="T3"/>
                </a:cxn>
                <a:cxn ang="0">
                  <a:pos x="T4" y="T5"/>
                </a:cxn>
              </a:cxnLst>
              <a:rect l="0" t="0" r="r" b="b"/>
              <a:pathLst>
                <a:path w="21" h="23">
                  <a:moveTo>
                    <a:pt x="21" y="23"/>
                  </a:moveTo>
                  <a:cubicBezTo>
                    <a:pt x="14" y="15"/>
                    <a:pt x="7" y="7"/>
                    <a:pt x="0" y="0"/>
                  </a:cubicBezTo>
                  <a:cubicBezTo>
                    <a:pt x="9" y="6"/>
                    <a:pt x="16" y="14"/>
                    <a:pt x="21" y="23"/>
                  </a:cubicBezTo>
                </a:path>
              </a:pathLst>
            </a:custGeom>
            <a:solidFill>
              <a:srgbClr val="BFBFBF"/>
            </a:solidFill>
            <a:ln w="9525">
              <a:solidFill>
                <a:schemeClr val="bg1"/>
              </a:solidFill>
              <a:prstDash val="solid"/>
              <a:round/>
              <a:headEnd/>
              <a:tailEnd/>
            </a:ln>
          </p:spPr>
          <p:txBody>
            <a:bodyPr vert="horz" wrap="square" lIns="91202" tIns="45601" rIns="91202" bIns="45601" numCol="1" anchor="t" anchorCtr="0" compatLnSpc="1">
              <a:prstTxWarp prst="textNoShape">
                <a:avLst/>
              </a:prstTxWarp>
            </a:bodyPr>
            <a:lstStyle/>
            <a:p>
              <a:pPr defTabSz="912023"/>
              <a:endParaRPr lang="en-US" sz="1795">
                <a:solidFill>
                  <a:prstClr val="black"/>
                </a:solidFill>
                <a:latin typeface="Calibri" pitchFamily="34" charset="0"/>
                <a:ea typeface="+mn-ea"/>
                <a:cs typeface="Arial" charset="0"/>
              </a:endParaRPr>
            </a:p>
          </p:txBody>
        </p:sp>
        <p:sp>
          <p:nvSpPr>
            <p:cNvPr id="52" name="Freeform 51">
              <a:extLst>
                <a:ext uri="{FF2B5EF4-FFF2-40B4-BE49-F238E27FC236}">
                  <a16:creationId xmlns:a16="http://schemas.microsoft.com/office/drawing/2014/main" id="{CB954932-0D26-436D-99B1-D77B61487027}"/>
                </a:ext>
              </a:extLst>
            </p:cNvPr>
            <p:cNvSpPr>
              <a:spLocks/>
            </p:cNvSpPr>
            <p:nvPr/>
          </p:nvSpPr>
          <p:spPr bwMode="auto">
            <a:xfrm>
              <a:off x="4332169" y="2922677"/>
              <a:ext cx="14150" cy="13325"/>
            </a:xfrm>
            <a:custGeom>
              <a:avLst/>
              <a:gdLst>
                <a:gd name="T0" fmla="*/ 4 w 16"/>
                <a:gd name="T1" fmla="*/ 0 h 12"/>
                <a:gd name="T2" fmla="*/ 16 w 16"/>
                <a:gd name="T3" fmla="*/ 7 h 12"/>
                <a:gd name="T4" fmla="*/ 4 w 16"/>
                <a:gd name="T5" fmla="*/ 0 h 12"/>
              </a:gdLst>
              <a:ahLst/>
              <a:cxnLst>
                <a:cxn ang="0">
                  <a:pos x="T0" y="T1"/>
                </a:cxn>
                <a:cxn ang="0">
                  <a:pos x="T2" y="T3"/>
                </a:cxn>
                <a:cxn ang="0">
                  <a:pos x="T4" y="T5"/>
                </a:cxn>
              </a:cxnLst>
              <a:rect l="0" t="0" r="r" b="b"/>
              <a:pathLst>
                <a:path w="16" h="12">
                  <a:moveTo>
                    <a:pt x="4" y="0"/>
                  </a:moveTo>
                  <a:lnTo>
                    <a:pt x="16" y="7"/>
                  </a:lnTo>
                  <a:cubicBezTo>
                    <a:pt x="5" y="12"/>
                    <a:pt x="0" y="10"/>
                    <a:pt x="4" y="0"/>
                  </a:cubicBezTo>
                  <a:close/>
                </a:path>
              </a:pathLst>
            </a:custGeom>
            <a:solidFill>
              <a:srgbClr val="BFBFBF"/>
            </a:solidFill>
            <a:ln w="9525">
              <a:solidFill>
                <a:schemeClr val="bg1"/>
              </a:solidFill>
              <a:prstDash val="solid"/>
              <a:round/>
              <a:headEnd/>
              <a:tailEnd/>
            </a:ln>
          </p:spPr>
          <p:txBody>
            <a:bodyPr vert="horz" wrap="square" lIns="91202" tIns="45601" rIns="91202" bIns="45601" numCol="1" anchor="t" anchorCtr="0" compatLnSpc="1">
              <a:prstTxWarp prst="textNoShape">
                <a:avLst/>
              </a:prstTxWarp>
            </a:bodyPr>
            <a:lstStyle/>
            <a:p>
              <a:pPr defTabSz="912023"/>
              <a:endParaRPr lang="en-US" sz="1795">
                <a:solidFill>
                  <a:prstClr val="black"/>
                </a:solidFill>
                <a:latin typeface="Calibri" pitchFamily="34" charset="0"/>
                <a:ea typeface="+mn-ea"/>
                <a:cs typeface="Arial" charset="0"/>
              </a:endParaRPr>
            </a:p>
          </p:txBody>
        </p:sp>
        <p:sp>
          <p:nvSpPr>
            <p:cNvPr id="53" name="Freeform 52">
              <a:extLst>
                <a:ext uri="{FF2B5EF4-FFF2-40B4-BE49-F238E27FC236}">
                  <a16:creationId xmlns:a16="http://schemas.microsoft.com/office/drawing/2014/main" id="{D0B429BF-DD39-418C-BCE5-9F321BF79336}"/>
                </a:ext>
              </a:extLst>
            </p:cNvPr>
            <p:cNvSpPr>
              <a:spLocks/>
            </p:cNvSpPr>
            <p:nvPr/>
          </p:nvSpPr>
          <p:spPr bwMode="auto">
            <a:xfrm>
              <a:off x="4332169" y="2922677"/>
              <a:ext cx="14150" cy="13325"/>
            </a:xfrm>
            <a:custGeom>
              <a:avLst/>
              <a:gdLst>
                <a:gd name="T0" fmla="*/ 4 w 16"/>
                <a:gd name="T1" fmla="*/ 0 h 12"/>
                <a:gd name="T2" fmla="*/ 16 w 16"/>
                <a:gd name="T3" fmla="*/ 7 h 12"/>
                <a:gd name="T4" fmla="*/ 4 w 16"/>
                <a:gd name="T5" fmla="*/ 0 h 12"/>
              </a:gdLst>
              <a:ahLst/>
              <a:cxnLst>
                <a:cxn ang="0">
                  <a:pos x="T0" y="T1"/>
                </a:cxn>
                <a:cxn ang="0">
                  <a:pos x="T2" y="T3"/>
                </a:cxn>
                <a:cxn ang="0">
                  <a:pos x="T4" y="T5"/>
                </a:cxn>
              </a:cxnLst>
              <a:rect l="0" t="0" r="r" b="b"/>
              <a:pathLst>
                <a:path w="16" h="12">
                  <a:moveTo>
                    <a:pt x="4" y="0"/>
                  </a:moveTo>
                  <a:lnTo>
                    <a:pt x="16" y="7"/>
                  </a:lnTo>
                  <a:cubicBezTo>
                    <a:pt x="5" y="12"/>
                    <a:pt x="0" y="10"/>
                    <a:pt x="4" y="0"/>
                  </a:cubicBezTo>
                  <a:close/>
                </a:path>
              </a:pathLst>
            </a:custGeom>
            <a:noFill/>
            <a:ln w="9525"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202" tIns="45601" rIns="91202" bIns="45601" numCol="1" anchor="t" anchorCtr="0" compatLnSpc="1">
              <a:prstTxWarp prst="textNoShape">
                <a:avLst/>
              </a:prstTxWarp>
            </a:bodyPr>
            <a:lstStyle/>
            <a:p>
              <a:pPr defTabSz="912023"/>
              <a:endParaRPr lang="en-US" sz="1795">
                <a:solidFill>
                  <a:prstClr val="black"/>
                </a:solidFill>
                <a:latin typeface="Calibri" pitchFamily="34" charset="0"/>
                <a:ea typeface="+mn-ea"/>
                <a:cs typeface="Arial" charset="0"/>
              </a:endParaRPr>
            </a:p>
          </p:txBody>
        </p:sp>
        <p:sp>
          <p:nvSpPr>
            <p:cNvPr id="54" name="Freeform 53">
              <a:extLst>
                <a:ext uri="{FF2B5EF4-FFF2-40B4-BE49-F238E27FC236}">
                  <a16:creationId xmlns:a16="http://schemas.microsoft.com/office/drawing/2014/main" id="{D3111334-D24F-4827-8297-A8FC4C256AD5}"/>
                </a:ext>
              </a:extLst>
            </p:cNvPr>
            <p:cNvSpPr>
              <a:spLocks/>
            </p:cNvSpPr>
            <p:nvPr/>
          </p:nvSpPr>
          <p:spPr bwMode="auto">
            <a:xfrm>
              <a:off x="4343960" y="2999960"/>
              <a:ext cx="11793" cy="10660"/>
            </a:xfrm>
            <a:custGeom>
              <a:avLst/>
              <a:gdLst>
                <a:gd name="T0" fmla="*/ 13 w 13"/>
                <a:gd name="T1" fmla="*/ 9 h 9"/>
                <a:gd name="T2" fmla="*/ 0 w 13"/>
                <a:gd name="T3" fmla="*/ 0 h 9"/>
                <a:gd name="T4" fmla="*/ 13 w 13"/>
                <a:gd name="T5" fmla="*/ 9 h 9"/>
              </a:gdLst>
              <a:ahLst/>
              <a:cxnLst>
                <a:cxn ang="0">
                  <a:pos x="T0" y="T1"/>
                </a:cxn>
                <a:cxn ang="0">
                  <a:pos x="T2" y="T3"/>
                </a:cxn>
                <a:cxn ang="0">
                  <a:pos x="T4" y="T5"/>
                </a:cxn>
              </a:cxnLst>
              <a:rect l="0" t="0" r="r" b="b"/>
              <a:pathLst>
                <a:path w="13" h="9">
                  <a:moveTo>
                    <a:pt x="13" y="9"/>
                  </a:moveTo>
                  <a:lnTo>
                    <a:pt x="0" y="0"/>
                  </a:lnTo>
                  <a:cubicBezTo>
                    <a:pt x="6" y="1"/>
                    <a:pt x="10" y="4"/>
                    <a:pt x="13" y="9"/>
                  </a:cubicBezTo>
                  <a:close/>
                </a:path>
              </a:pathLst>
            </a:custGeom>
            <a:solidFill>
              <a:srgbClr val="BFBFBF"/>
            </a:solidFill>
            <a:ln w="9525">
              <a:solidFill>
                <a:schemeClr val="bg1"/>
              </a:solidFill>
              <a:prstDash val="solid"/>
              <a:round/>
              <a:headEnd/>
              <a:tailEnd/>
            </a:ln>
          </p:spPr>
          <p:txBody>
            <a:bodyPr vert="horz" wrap="square" lIns="91202" tIns="45601" rIns="91202" bIns="45601" numCol="1" anchor="t" anchorCtr="0" compatLnSpc="1">
              <a:prstTxWarp prst="textNoShape">
                <a:avLst/>
              </a:prstTxWarp>
            </a:bodyPr>
            <a:lstStyle/>
            <a:p>
              <a:pPr defTabSz="912023"/>
              <a:endParaRPr lang="en-US" sz="1795">
                <a:solidFill>
                  <a:prstClr val="black"/>
                </a:solidFill>
                <a:latin typeface="Calibri" pitchFamily="34" charset="0"/>
                <a:ea typeface="+mn-ea"/>
                <a:cs typeface="Arial" charset="0"/>
              </a:endParaRPr>
            </a:p>
          </p:txBody>
        </p:sp>
        <p:sp>
          <p:nvSpPr>
            <p:cNvPr id="55" name="Freeform 54">
              <a:extLst>
                <a:ext uri="{FF2B5EF4-FFF2-40B4-BE49-F238E27FC236}">
                  <a16:creationId xmlns:a16="http://schemas.microsoft.com/office/drawing/2014/main" id="{65542EE7-70EA-41DE-99E1-4A6358B77355}"/>
                </a:ext>
              </a:extLst>
            </p:cNvPr>
            <p:cNvSpPr>
              <a:spLocks/>
            </p:cNvSpPr>
            <p:nvPr/>
          </p:nvSpPr>
          <p:spPr bwMode="auto">
            <a:xfrm>
              <a:off x="4343960" y="2999960"/>
              <a:ext cx="11793" cy="10660"/>
            </a:xfrm>
            <a:custGeom>
              <a:avLst/>
              <a:gdLst>
                <a:gd name="T0" fmla="*/ 13 w 13"/>
                <a:gd name="T1" fmla="*/ 9 h 9"/>
                <a:gd name="T2" fmla="*/ 0 w 13"/>
                <a:gd name="T3" fmla="*/ 0 h 9"/>
                <a:gd name="T4" fmla="*/ 13 w 13"/>
                <a:gd name="T5" fmla="*/ 9 h 9"/>
              </a:gdLst>
              <a:ahLst/>
              <a:cxnLst>
                <a:cxn ang="0">
                  <a:pos x="T0" y="T1"/>
                </a:cxn>
                <a:cxn ang="0">
                  <a:pos x="T2" y="T3"/>
                </a:cxn>
                <a:cxn ang="0">
                  <a:pos x="T4" y="T5"/>
                </a:cxn>
              </a:cxnLst>
              <a:rect l="0" t="0" r="r" b="b"/>
              <a:pathLst>
                <a:path w="13" h="9">
                  <a:moveTo>
                    <a:pt x="13" y="9"/>
                  </a:moveTo>
                  <a:lnTo>
                    <a:pt x="0" y="0"/>
                  </a:lnTo>
                  <a:cubicBezTo>
                    <a:pt x="6" y="1"/>
                    <a:pt x="10" y="4"/>
                    <a:pt x="13" y="9"/>
                  </a:cubicBezTo>
                  <a:close/>
                </a:path>
              </a:pathLst>
            </a:custGeom>
            <a:noFill/>
            <a:ln w="9525"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202" tIns="45601" rIns="91202" bIns="45601" numCol="1" anchor="t" anchorCtr="0" compatLnSpc="1">
              <a:prstTxWarp prst="textNoShape">
                <a:avLst/>
              </a:prstTxWarp>
            </a:bodyPr>
            <a:lstStyle/>
            <a:p>
              <a:pPr defTabSz="912023"/>
              <a:endParaRPr lang="en-US" sz="1795">
                <a:solidFill>
                  <a:prstClr val="black"/>
                </a:solidFill>
                <a:latin typeface="Calibri" pitchFamily="34" charset="0"/>
                <a:ea typeface="+mn-ea"/>
                <a:cs typeface="Arial" charset="0"/>
              </a:endParaRPr>
            </a:p>
          </p:txBody>
        </p:sp>
        <p:sp>
          <p:nvSpPr>
            <p:cNvPr id="56" name="Freeform 55">
              <a:extLst>
                <a:ext uri="{FF2B5EF4-FFF2-40B4-BE49-F238E27FC236}">
                  <a16:creationId xmlns:a16="http://schemas.microsoft.com/office/drawing/2014/main" id="{1B4E8DEA-474E-4754-8557-E76057F59CC5}"/>
                </a:ext>
              </a:extLst>
            </p:cNvPr>
            <p:cNvSpPr>
              <a:spLocks/>
            </p:cNvSpPr>
            <p:nvPr/>
          </p:nvSpPr>
          <p:spPr bwMode="auto">
            <a:xfrm>
              <a:off x="4339244" y="2941332"/>
              <a:ext cx="49527" cy="53298"/>
            </a:xfrm>
            <a:custGeom>
              <a:avLst/>
              <a:gdLst>
                <a:gd name="T0" fmla="*/ 33 w 58"/>
                <a:gd name="T1" fmla="*/ 35 h 54"/>
                <a:gd name="T2" fmla="*/ 0 w 58"/>
                <a:gd name="T3" fmla="*/ 0 h 54"/>
                <a:gd name="T4" fmla="*/ 58 w 58"/>
                <a:gd name="T5" fmla="*/ 46 h 54"/>
                <a:gd name="T6" fmla="*/ 33 w 58"/>
                <a:gd name="T7" fmla="*/ 35 h 54"/>
              </a:gdLst>
              <a:ahLst/>
              <a:cxnLst>
                <a:cxn ang="0">
                  <a:pos x="T0" y="T1"/>
                </a:cxn>
                <a:cxn ang="0">
                  <a:pos x="T2" y="T3"/>
                </a:cxn>
                <a:cxn ang="0">
                  <a:pos x="T4" y="T5"/>
                </a:cxn>
                <a:cxn ang="0">
                  <a:pos x="T6" y="T7"/>
                </a:cxn>
              </a:cxnLst>
              <a:rect l="0" t="0" r="r" b="b"/>
              <a:pathLst>
                <a:path w="58" h="54">
                  <a:moveTo>
                    <a:pt x="33" y="35"/>
                  </a:moveTo>
                  <a:cubicBezTo>
                    <a:pt x="20" y="25"/>
                    <a:pt x="8" y="13"/>
                    <a:pt x="0" y="0"/>
                  </a:cubicBezTo>
                  <a:cubicBezTo>
                    <a:pt x="15" y="19"/>
                    <a:pt x="43" y="26"/>
                    <a:pt x="58" y="46"/>
                  </a:cubicBezTo>
                  <a:cubicBezTo>
                    <a:pt x="45" y="54"/>
                    <a:pt x="38" y="44"/>
                    <a:pt x="33" y="35"/>
                  </a:cubicBezTo>
                </a:path>
              </a:pathLst>
            </a:custGeom>
            <a:solidFill>
              <a:srgbClr val="BFBFBF"/>
            </a:solidFill>
            <a:ln w="9525">
              <a:solidFill>
                <a:schemeClr val="bg1"/>
              </a:solidFill>
              <a:prstDash val="solid"/>
              <a:round/>
              <a:headEnd/>
              <a:tailEnd/>
            </a:ln>
          </p:spPr>
          <p:txBody>
            <a:bodyPr vert="horz" wrap="square" lIns="91202" tIns="45601" rIns="91202" bIns="45601" numCol="1" anchor="t" anchorCtr="0" compatLnSpc="1">
              <a:prstTxWarp prst="textNoShape">
                <a:avLst/>
              </a:prstTxWarp>
            </a:bodyPr>
            <a:lstStyle/>
            <a:p>
              <a:pPr defTabSz="912023"/>
              <a:endParaRPr lang="en-US" sz="1795">
                <a:solidFill>
                  <a:prstClr val="black"/>
                </a:solidFill>
                <a:latin typeface="Calibri" pitchFamily="34" charset="0"/>
                <a:ea typeface="+mn-ea"/>
                <a:cs typeface="Arial" charset="0"/>
              </a:endParaRPr>
            </a:p>
          </p:txBody>
        </p:sp>
        <p:sp>
          <p:nvSpPr>
            <p:cNvPr id="57" name="Freeform 57">
              <a:extLst>
                <a:ext uri="{FF2B5EF4-FFF2-40B4-BE49-F238E27FC236}">
                  <a16:creationId xmlns:a16="http://schemas.microsoft.com/office/drawing/2014/main" id="{4FCF348C-A273-4083-9829-5D23FFFD1A79}"/>
                </a:ext>
              </a:extLst>
            </p:cNvPr>
            <p:cNvSpPr>
              <a:spLocks/>
            </p:cNvSpPr>
            <p:nvPr/>
          </p:nvSpPr>
          <p:spPr bwMode="auto">
            <a:xfrm>
              <a:off x="4355753" y="3018613"/>
              <a:ext cx="28301" cy="26649"/>
            </a:xfrm>
            <a:custGeom>
              <a:avLst/>
              <a:gdLst>
                <a:gd name="T0" fmla="*/ 12 w 33"/>
                <a:gd name="T1" fmla="*/ 11 h 26"/>
                <a:gd name="T2" fmla="*/ 0 w 33"/>
                <a:gd name="T3" fmla="*/ 0 h 26"/>
                <a:gd name="T4" fmla="*/ 33 w 33"/>
                <a:gd name="T5" fmla="*/ 26 h 26"/>
                <a:gd name="T6" fmla="*/ 12 w 33"/>
                <a:gd name="T7" fmla="*/ 11 h 26"/>
              </a:gdLst>
              <a:ahLst/>
              <a:cxnLst>
                <a:cxn ang="0">
                  <a:pos x="T0" y="T1"/>
                </a:cxn>
                <a:cxn ang="0">
                  <a:pos x="T2" y="T3"/>
                </a:cxn>
                <a:cxn ang="0">
                  <a:pos x="T4" y="T5"/>
                </a:cxn>
                <a:cxn ang="0">
                  <a:pos x="T6" y="T7"/>
                </a:cxn>
              </a:cxnLst>
              <a:rect l="0" t="0" r="r" b="b"/>
              <a:pathLst>
                <a:path w="33" h="26">
                  <a:moveTo>
                    <a:pt x="12" y="11"/>
                  </a:moveTo>
                  <a:cubicBezTo>
                    <a:pt x="8" y="7"/>
                    <a:pt x="4" y="4"/>
                    <a:pt x="0" y="0"/>
                  </a:cubicBezTo>
                  <a:cubicBezTo>
                    <a:pt x="17" y="1"/>
                    <a:pt x="20" y="19"/>
                    <a:pt x="33" y="26"/>
                  </a:cubicBezTo>
                  <a:cubicBezTo>
                    <a:pt x="23" y="24"/>
                    <a:pt x="16" y="19"/>
                    <a:pt x="12" y="11"/>
                  </a:cubicBezTo>
                </a:path>
              </a:pathLst>
            </a:custGeom>
            <a:solidFill>
              <a:srgbClr val="BFBFBF"/>
            </a:solidFill>
            <a:ln w="9525">
              <a:solidFill>
                <a:schemeClr val="bg1"/>
              </a:solidFill>
              <a:prstDash val="solid"/>
              <a:round/>
              <a:headEnd/>
              <a:tailEnd/>
            </a:ln>
          </p:spPr>
          <p:txBody>
            <a:bodyPr vert="horz" wrap="square" lIns="91202" tIns="45601" rIns="91202" bIns="45601" numCol="1" anchor="t" anchorCtr="0" compatLnSpc="1">
              <a:prstTxWarp prst="textNoShape">
                <a:avLst/>
              </a:prstTxWarp>
            </a:bodyPr>
            <a:lstStyle/>
            <a:p>
              <a:pPr defTabSz="912023"/>
              <a:endParaRPr lang="en-US" sz="1795">
                <a:solidFill>
                  <a:prstClr val="black"/>
                </a:solidFill>
                <a:latin typeface="Calibri" pitchFamily="34" charset="0"/>
                <a:ea typeface="+mn-ea"/>
                <a:cs typeface="Arial" charset="0"/>
              </a:endParaRPr>
            </a:p>
          </p:txBody>
        </p:sp>
        <p:sp>
          <p:nvSpPr>
            <p:cNvPr id="58" name="Freeform 58">
              <a:extLst>
                <a:ext uri="{FF2B5EF4-FFF2-40B4-BE49-F238E27FC236}">
                  <a16:creationId xmlns:a16="http://schemas.microsoft.com/office/drawing/2014/main" id="{E4E4307C-AD91-4D23-A2C4-6D9B18F89FCE}"/>
                </a:ext>
              </a:extLst>
            </p:cNvPr>
            <p:cNvSpPr>
              <a:spLocks/>
            </p:cNvSpPr>
            <p:nvPr/>
          </p:nvSpPr>
          <p:spPr bwMode="auto">
            <a:xfrm>
              <a:off x="4355753" y="3018613"/>
              <a:ext cx="28301" cy="26649"/>
            </a:xfrm>
            <a:custGeom>
              <a:avLst/>
              <a:gdLst>
                <a:gd name="T0" fmla="*/ 5 w 12"/>
                <a:gd name="T1" fmla="*/ 5 h 10"/>
                <a:gd name="T2" fmla="*/ 0 w 12"/>
                <a:gd name="T3" fmla="*/ 0 h 10"/>
                <a:gd name="T4" fmla="*/ 12 w 12"/>
                <a:gd name="T5" fmla="*/ 10 h 10"/>
                <a:gd name="T6" fmla="*/ 5 w 12"/>
                <a:gd name="T7" fmla="*/ 5 h 10"/>
              </a:gdLst>
              <a:ahLst/>
              <a:cxnLst>
                <a:cxn ang="0">
                  <a:pos x="T0" y="T1"/>
                </a:cxn>
                <a:cxn ang="0">
                  <a:pos x="T2" y="T3"/>
                </a:cxn>
                <a:cxn ang="0">
                  <a:pos x="T4" y="T5"/>
                </a:cxn>
                <a:cxn ang="0">
                  <a:pos x="T6" y="T7"/>
                </a:cxn>
              </a:cxnLst>
              <a:rect l="0" t="0" r="r" b="b"/>
              <a:pathLst>
                <a:path w="12" h="10">
                  <a:moveTo>
                    <a:pt x="5" y="5"/>
                  </a:moveTo>
                  <a:cubicBezTo>
                    <a:pt x="3" y="3"/>
                    <a:pt x="2" y="2"/>
                    <a:pt x="0" y="0"/>
                  </a:cubicBezTo>
                  <a:cubicBezTo>
                    <a:pt x="6" y="1"/>
                    <a:pt x="8" y="8"/>
                    <a:pt x="12" y="10"/>
                  </a:cubicBezTo>
                  <a:cubicBezTo>
                    <a:pt x="9" y="9"/>
                    <a:pt x="6" y="8"/>
                    <a:pt x="5" y="5"/>
                  </a:cubicBezTo>
                </a:path>
              </a:pathLst>
            </a:custGeom>
            <a:noFill/>
            <a:ln w="9525"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202" tIns="45601" rIns="91202" bIns="45601" numCol="1" anchor="t" anchorCtr="0" compatLnSpc="1">
              <a:prstTxWarp prst="textNoShape">
                <a:avLst/>
              </a:prstTxWarp>
            </a:bodyPr>
            <a:lstStyle/>
            <a:p>
              <a:pPr defTabSz="912023"/>
              <a:endParaRPr lang="en-US" sz="1795">
                <a:solidFill>
                  <a:prstClr val="black"/>
                </a:solidFill>
                <a:latin typeface="Calibri" pitchFamily="34" charset="0"/>
                <a:ea typeface="+mn-ea"/>
                <a:cs typeface="Arial" charset="0"/>
              </a:endParaRPr>
            </a:p>
          </p:txBody>
        </p:sp>
        <p:sp>
          <p:nvSpPr>
            <p:cNvPr id="59" name="Freeform 59">
              <a:extLst>
                <a:ext uri="{FF2B5EF4-FFF2-40B4-BE49-F238E27FC236}">
                  <a16:creationId xmlns:a16="http://schemas.microsoft.com/office/drawing/2014/main" id="{46ED1722-CB02-4887-9C6A-4E84CF503BF6}"/>
                </a:ext>
              </a:extLst>
            </p:cNvPr>
            <p:cNvSpPr>
              <a:spLocks/>
            </p:cNvSpPr>
            <p:nvPr/>
          </p:nvSpPr>
          <p:spPr bwMode="auto">
            <a:xfrm>
              <a:off x="4391129" y="3053258"/>
              <a:ext cx="23584" cy="18655"/>
            </a:xfrm>
            <a:custGeom>
              <a:avLst/>
              <a:gdLst>
                <a:gd name="T0" fmla="*/ 0 w 26"/>
                <a:gd name="T1" fmla="*/ 0 h 18"/>
                <a:gd name="T2" fmla="*/ 26 w 26"/>
                <a:gd name="T3" fmla="*/ 18 h 18"/>
                <a:gd name="T4" fmla="*/ 0 w 26"/>
                <a:gd name="T5" fmla="*/ 0 h 18"/>
              </a:gdLst>
              <a:ahLst/>
              <a:cxnLst>
                <a:cxn ang="0">
                  <a:pos x="T0" y="T1"/>
                </a:cxn>
                <a:cxn ang="0">
                  <a:pos x="T2" y="T3"/>
                </a:cxn>
                <a:cxn ang="0">
                  <a:pos x="T4" y="T5"/>
                </a:cxn>
              </a:cxnLst>
              <a:rect l="0" t="0" r="r" b="b"/>
              <a:pathLst>
                <a:path w="26" h="18">
                  <a:moveTo>
                    <a:pt x="0" y="0"/>
                  </a:moveTo>
                  <a:cubicBezTo>
                    <a:pt x="10" y="5"/>
                    <a:pt x="19" y="11"/>
                    <a:pt x="26" y="18"/>
                  </a:cubicBezTo>
                  <a:cubicBezTo>
                    <a:pt x="17" y="14"/>
                    <a:pt x="6" y="8"/>
                    <a:pt x="0" y="0"/>
                  </a:cubicBezTo>
                </a:path>
              </a:pathLst>
            </a:custGeom>
            <a:solidFill>
              <a:srgbClr val="BFBFBF"/>
            </a:solidFill>
            <a:ln w="9525">
              <a:solidFill>
                <a:schemeClr val="bg1"/>
              </a:solidFill>
              <a:prstDash val="solid"/>
              <a:round/>
              <a:headEnd/>
              <a:tailEnd/>
            </a:ln>
          </p:spPr>
          <p:txBody>
            <a:bodyPr vert="horz" wrap="square" lIns="91202" tIns="45601" rIns="91202" bIns="45601" numCol="1" anchor="t" anchorCtr="0" compatLnSpc="1">
              <a:prstTxWarp prst="textNoShape">
                <a:avLst/>
              </a:prstTxWarp>
            </a:bodyPr>
            <a:lstStyle/>
            <a:p>
              <a:pPr defTabSz="912023"/>
              <a:endParaRPr lang="en-US" sz="1795">
                <a:solidFill>
                  <a:prstClr val="black"/>
                </a:solidFill>
                <a:latin typeface="Calibri" pitchFamily="34" charset="0"/>
                <a:ea typeface="+mn-ea"/>
                <a:cs typeface="Arial" charset="0"/>
              </a:endParaRPr>
            </a:p>
          </p:txBody>
        </p:sp>
        <p:sp>
          <p:nvSpPr>
            <p:cNvPr id="60" name="Freeform 61">
              <a:extLst>
                <a:ext uri="{FF2B5EF4-FFF2-40B4-BE49-F238E27FC236}">
                  <a16:creationId xmlns:a16="http://schemas.microsoft.com/office/drawing/2014/main" id="{36CE4E2C-B790-4B69-91C7-077D6B07D732}"/>
                </a:ext>
              </a:extLst>
            </p:cNvPr>
            <p:cNvSpPr>
              <a:spLocks/>
            </p:cNvSpPr>
            <p:nvPr/>
          </p:nvSpPr>
          <p:spPr bwMode="auto">
            <a:xfrm>
              <a:off x="4381695" y="3026609"/>
              <a:ext cx="11793" cy="7996"/>
            </a:xfrm>
            <a:custGeom>
              <a:avLst/>
              <a:gdLst>
                <a:gd name="T0" fmla="*/ 13 w 13"/>
                <a:gd name="T1" fmla="*/ 8 h 8"/>
                <a:gd name="T2" fmla="*/ 0 w 13"/>
                <a:gd name="T3" fmla="*/ 0 h 8"/>
                <a:gd name="T4" fmla="*/ 13 w 13"/>
                <a:gd name="T5" fmla="*/ 8 h 8"/>
              </a:gdLst>
              <a:ahLst/>
              <a:cxnLst>
                <a:cxn ang="0">
                  <a:pos x="T0" y="T1"/>
                </a:cxn>
                <a:cxn ang="0">
                  <a:pos x="T2" y="T3"/>
                </a:cxn>
                <a:cxn ang="0">
                  <a:pos x="T4" y="T5"/>
                </a:cxn>
              </a:cxnLst>
              <a:rect l="0" t="0" r="r" b="b"/>
              <a:pathLst>
                <a:path w="13" h="8">
                  <a:moveTo>
                    <a:pt x="13" y="8"/>
                  </a:moveTo>
                  <a:lnTo>
                    <a:pt x="0" y="0"/>
                  </a:lnTo>
                  <a:cubicBezTo>
                    <a:pt x="7" y="0"/>
                    <a:pt x="11" y="3"/>
                    <a:pt x="13" y="8"/>
                  </a:cubicBezTo>
                  <a:close/>
                </a:path>
              </a:pathLst>
            </a:custGeom>
            <a:solidFill>
              <a:srgbClr val="BFBFBF"/>
            </a:solidFill>
            <a:ln w="9525">
              <a:solidFill>
                <a:schemeClr val="bg1"/>
              </a:solidFill>
              <a:prstDash val="solid"/>
              <a:round/>
              <a:headEnd/>
              <a:tailEnd/>
            </a:ln>
          </p:spPr>
          <p:txBody>
            <a:bodyPr vert="horz" wrap="square" lIns="91202" tIns="45601" rIns="91202" bIns="45601" numCol="1" anchor="t" anchorCtr="0" compatLnSpc="1">
              <a:prstTxWarp prst="textNoShape">
                <a:avLst/>
              </a:prstTxWarp>
            </a:bodyPr>
            <a:lstStyle/>
            <a:p>
              <a:pPr defTabSz="912023"/>
              <a:endParaRPr lang="en-US" sz="1795">
                <a:solidFill>
                  <a:prstClr val="black"/>
                </a:solidFill>
                <a:latin typeface="Calibri" pitchFamily="34" charset="0"/>
                <a:ea typeface="+mn-ea"/>
                <a:cs typeface="Arial" charset="0"/>
              </a:endParaRPr>
            </a:p>
          </p:txBody>
        </p:sp>
        <p:sp>
          <p:nvSpPr>
            <p:cNvPr id="61" name="Freeform 62">
              <a:extLst>
                <a:ext uri="{FF2B5EF4-FFF2-40B4-BE49-F238E27FC236}">
                  <a16:creationId xmlns:a16="http://schemas.microsoft.com/office/drawing/2014/main" id="{17776FF5-85A2-4354-9CFD-761879979DC9}"/>
                </a:ext>
              </a:extLst>
            </p:cNvPr>
            <p:cNvSpPr>
              <a:spLocks/>
            </p:cNvSpPr>
            <p:nvPr/>
          </p:nvSpPr>
          <p:spPr bwMode="auto">
            <a:xfrm>
              <a:off x="4381695" y="3026609"/>
              <a:ext cx="11793" cy="7996"/>
            </a:xfrm>
            <a:custGeom>
              <a:avLst/>
              <a:gdLst>
                <a:gd name="T0" fmla="*/ 13 w 13"/>
                <a:gd name="T1" fmla="*/ 8 h 8"/>
                <a:gd name="T2" fmla="*/ 0 w 13"/>
                <a:gd name="T3" fmla="*/ 0 h 8"/>
                <a:gd name="T4" fmla="*/ 13 w 13"/>
                <a:gd name="T5" fmla="*/ 8 h 8"/>
              </a:gdLst>
              <a:ahLst/>
              <a:cxnLst>
                <a:cxn ang="0">
                  <a:pos x="T0" y="T1"/>
                </a:cxn>
                <a:cxn ang="0">
                  <a:pos x="T2" y="T3"/>
                </a:cxn>
                <a:cxn ang="0">
                  <a:pos x="T4" y="T5"/>
                </a:cxn>
              </a:cxnLst>
              <a:rect l="0" t="0" r="r" b="b"/>
              <a:pathLst>
                <a:path w="13" h="8">
                  <a:moveTo>
                    <a:pt x="13" y="8"/>
                  </a:moveTo>
                  <a:lnTo>
                    <a:pt x="0" y="0"/>
                  </a:lnTo>
                  <a:cubicBezTo>
                    <a:pt x="7" y="0"/>
                    <a:pt x="11" y="3"/>
                    <a:pt x="13" y="8"/>
                  </a:cubicBezTo>
                  <a:close/>
                </a:path>
              </a:pathLst>
            </a:custGeom>
            <a:noFill/>
            <a:ln w="9525"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202" tIns="45601" rIns="91202" bIns="45601" numCol="1" anchor="t" anchorCtr="0" compatLnSpc="1">
              <a:prstTxWarp prst="textNoShape">
                <a:avLst/>
              </a:prstTxWarp>
            </a:bodyPr>
            <a:lstStyle/>
            <a:p>
              <a:pPr defTabSz="912023"/>
              <a:endParaRPr lang="en-US" sz="1795">
                <a:solidFill>
                  <a:prstClr val="black"/>
                </a:solidFill>
                <a:latin typeface="Calibri" pitchFamily="34" charset="0"/>
                <a:ea typeface="+mn-ea"/>
                <a:cs typeface="Arial" charset="0"/>
              </a:endParaRPr>
            </a:p>
          </p:txBody>
        </p:sp>
        <p:sp>
          <p:nvSpPr>
            <p:cNvPr id="62" name="Freeform 63">
              <a:extLst>
                <a:ext uri="{FF2B5EF4-FFF2-40B4-BE49-F238E27FC236}">
                  <a16:creationId xmlns:a16="http://schemas.microsoft.com/office/drawing/2014/main" id="{B598C349-14B3-4D92-96AF-D59F3A24BCBB}"/>
                </a:ext>
              </a:extLst>
            </p:cNvPr>
            <p:cNvSpPr>
              <a:spLocks/>
            </p:cNvSpPr>
            <p:nvPr/>
          </p:nvSpPr>
          <p:spPr bwMode="auto">
            <a:xfrm>
              <a:off x="4433580" y="3079907"/>
              <a:ext cx="14150" cy="7996"/>
            </a:xfrm>
            <a:custGeom>
              <a:avLst/>
              <a:gdLst>
                <a:gd name="T0" fmla="*/ 0 w 14"/>
                <a:gd name="T1" fmla="*/ 0 h 6"/>
                <a:gd name="T2" fmla="*/ 14 w 14"/>
                <a:gd name="T3" fmla="*/ 6 h 6"/>
                <a:gd name="T4" fmla="*/ 0 w 14"/>
                <a:gd name="T5" fmla="*/ 0 h 6"/>
              </a:gdLst>
              <a:ahLst/>
              <a:cxnLst>
                <a:cxn ang="0">
                  <a:pos x="T0" y="T1"/>
                </a:cxn>
                <a:cxn ang="0">
                  <a:pos x="T2" y="T3"/>
                </a:cxn>
                <a:cxn ang="0">
                  <a:pos x="T4" y="T5"/>
                </a:cxn>
              </a:cxnLst>
              <a:rect l="0" t="0" r="r" b="b"/>
              <a:pathLst>
                <a:path w="14" h="6">
                  <a:moveTo>
                    <a:pt x="0" y="0"/>
                  </a:moveTo>
                  <a:cubicBezTo>
                    <a:pt x="5" y="2"/>
                    <a:pt x="9" y="4"/>
                    <a:pt x="14" y="6"/>
                  </a:cubicBezTo>
                  <a:cubicBezTo>
                    <a:pt x="9" y="5"/>
                    <a:pt x="4" y="3"/>
                    <a:pt x="0" y="0"/>
                  </a:cubicBezTo>
                </a:path>
              </a:pathLst>
            </a:custGeom>
            <a:solidFill>
              <a:srgbClr val="BFBFBF"/>
            </a:solidFill>
            <a:ln w="9525">
              <a:solidFill>
                <a:schemeClr val="bg1"/>
              </a:solidFill>
              <a:prstDash val="solid"/>
              <a:round/>
              <a:headEnd/>
              <a:tailEnd/>
            </a:ln>
          </p:spPr>
          <p:txBody>
            <a:bodyPr vert="horz" wrap="square" lIns="91202" tIns="45601" rIns="91202" bIns="45601" numCol="1" anchor="t" anchorCtr="0" compatLnSpc="1">
              <a:prstTxWarp prst="textNoShape">
                <a:avLst/>
              </a:prstTxWarp>
            </a:bodyPr>
            <a:lstStyle/>
            <a:p>
              <a:pPr defTabSz="912023"/>
              <a:endParaRPr lang="en-US" sz="1795">
                <a:solidFill>
                  <a:prstClr val="black"/>
                </a:solidFill>
                <a:latin typeface="Calibri" pitchFamily="34" charset="0"/>
                <a:ea typeface="+mn-ea"/>
                <a:cs typeface="Arial" charset="0"/>
              </a:endParaRPr>
            </a:p>
          </p:txBody>
        </p:sp>
        <p:sp>
          <p:nvSpPr>
            <p:cNvPr id="63" name="Freeform 64">
              <a:extLst>
                <a:ext uri="{FF2B5EF4-FFF2-40B4-BE49-F238E27FC236}">
                  <a16:creationId xmlns:a16="http://schemas.microsoft.com/office/drawing/2014/main" id="{43E8FFFE-BB9D-4B3E-8B7E-94D33CFA06F9}"/>
                </a:ext>
              </a:extLst>
            </p:cNvPr>
            <p:cNvSpPr>
              <a:spLocks/>
            </p:cNvSpPr>
            <p:nvPr/>
          </p:nvSpPr>
          <p:spPr bwMode="auto">
            <a:xfrm>
              <a:off x="4433580" y="3079907"/>
              <a:ext cx="14150" cy="7996"/>
            </a:xfrm>
            <a:custGeom>
              <a:avLst/>
              <a:gdLst>
                <a:gd name="T0" fmla="*/ 0 w 6"/>
                <a:gd name="T1" fmla="*/ 0 h 3"/>
                <a:gd name="T2" fmla="*/ 6 w 6"/>
                <a:gd name="T3" fmla="*/ 3 h 3"/>
                <a:gd name="T4" fmla="*/ 0 w 6"/>
                <a:gd name="T5" fmla="*/ 0 h 3"/>
              </a:gdLst>
              <a:ahLst/>
              <a:cxnLst>
                <a:cxn ang="0">
                  <a:pos x="T0" y="T1"/>
                </a:cxn>
                <a:cxn ang="0">
                  <a:pos x="T2" y="T3"/>
                </a:cxn>
                <a:cxn ang="0">
                  <a:pos x="T4" y="T5"/>
                </a:cxn>
              </a:cxnLst>
              <a:rect l="0" t="0" r="r" b="b"/>
              <a:pathLst>
                <a:path w="6" h="3">
                  <a:moveTo>
                    <a:pt x="0" y="0"/>
                  </a:moveTo>
                  <a:cubicBezTo>
                    <a:pt x="2" y="1"/>
                    <a:pt x="4" y="2"/>
                    <a:pt x="6" y="3"/>
                  </a:cubicBezTo>
                  <a:cubicBezTo>
                    <a:pt x="4" y="2"/>
                    <a:pt x="2" y="1"/>
                    <a:pt x="0" y="0"/>
                  </a:cubicBezTo>
                </a:path>
              </a:pathLst>
            </a:custGeom>
            <a:noFill/>
            <a:ln w="9525"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202" tIns="45601" rIns="91202" bIns="45601" numCol="1" anchor="t" anchorCtr="0" compatLnSpc="1">
              <a:prstTxWarp prst="textNoShape">
                <a:avLst/>
              </a:prstTxWarp>
            </a:bodyPr>
            <a:lstStyle/>
            <a:p>
              <a:pPr defTabSz="912023"/>
              <a:endParaRPr lang="en-US" sz="1795">
                <a:solidFill>
                  <a:prstClr val="black"/>
                </a:solidFill>
                <a:latin typeface="Calibri" pitchFamily="34" charset="0"/>
                <a:ea typeface="+mn-ea"/>
                <a:cs typeface="Arial" charset="0"/>
              </a:endParaRPr>
            </a:p>
          </p:txBody>
        </p:sp>
        <p:sp>
          <p:nvSpPr>
            <p:cNvPr id="64" name="Freeform 65">
              <a:extLst>
                <a:ext uri="{FF2B5EF4-FFF2-40B4-BE49-F238E27FC236}">
                  <a16:creationId xmlns:a16="http://schemas.microsoft.com/office/drawing/2014/main" id="{7300E53C-0A9A-4E3A-8318-29251DC64102}"/>
                </a:ext>
              </a:extLst>
            </p:cNvPr>
            <p:cNvSpPr>
              <a:spLocks/>
            </p:cNvSpPr>
            <p:nvPr/>
          </p:nvSpPr>
          <p:spPr bwMode="auto">
            <a:xfrm>
              <a:off x="4497258" y="3103890"/>
              <a:ext cx="11793" cy="0"/>
            </a:xfrm>
            <a:custGeom>
              <a:avLst/>
              <a:gdLst>
                <a:gd name="T0" fmla="*/ 0 w 13"/>
                <a:gd name="T1" fmla="*/ 1 h 2"/>
                <a:gd name="T2" fmla="*/ 13 w 13"/>
                <a:gd name="T3" fmla="*/ 0 h 2"/>
                <a:gd name="T4" fmla="*/ 0 w 13"/>
                <a:gd name="T5" fmla="*/ 1 h 2"/>
              </a:gdLst>
              <a:ahLst/>
              <a:cxnLst>
                <a:cxn ang="0">
                  <a:pos x="T0" y="T1"/>
                </a:cxn>
                <a:cxn ang="0">
                  <a:pos x="T2" y="T3"/>
                </a:cxn>
                <a:cxn ang="0">
                  <a:pos x="T4" y="T5"/>
                </a:cxn>
              </a:cxnLst>
              <a:rect l="0" t="0" r="r" b="b"/>
              <a:pathLst>
                <a:path w="13" h="2">
                  <a:moveTo>
                    <a:pt x="0" y="1"/>
                  </a:moveTo>
                  <a:lnTo>
                    <a:pt x="13" y="0"/>
                  </a:lnTo>
                  <a:cubicBezTo>
                    <a:pt x="8" y="2"/>
                    <a:pt x="4" y="2"/>
                    <a:pt x="0" y="1"/>
                  </a:cubicBezTo>
                  <a:close/>
                </a:path>
              </a:pathLst>
            </a:custGeom>
            <a:solidFill>
              <a:srgbClr val="BFBFBF"/>
            </a:solidFill>
            <a:ln w="9525">
              <a:solidFill>
                <a:schemeClr val="bg1"/>
              </a:solidFill>
              <a:prstDash val="solid"/>
              <a:round/>
              <a:headEnd/>
              <a:tailEnd/>
            </a:ln>
          </p:spPr>
          <p:txBody>
            <a:bodyPr vert="horz" wrap="square" lIns="91202" tIns="45601" rIns="91202" bIns="45601" numCol="1" anchor="t" anchorCtr="0" compatLnSpc="1">
              <a:prstTxWarp prst="textNoShape">
                <a:avLst/>
              </a:prstTxWarp>
            </a:bodyPr>
            <a:lstStyle/>
            <a:p>
              <a:pPr defTabSz="912023"/>
              <a:endParaRPr lang="en-US" sz="1795">
                <a:solidFill>
                  <a:prstClr val="black"/>
                </a:solidFill>
                <a:latin typeface="Calibri" pitchFamily="34" charset="0"/>
                <a:ea typeface="+mn-ea"/>
                <a:cs typeface="Arial" charset="0"/>
              </a:endParaRPr>
            </a:p>
          </p:txBody>
        </p:sp>
        <p:sp>
          <p:nvSpPr>
            <p:cNvPr id="65" name="Freeform 75">
              <a:extLst>
                <a:ext uri="{FF2B5EF4-FFF2-40B4-BE49-F238E27FC236}">
                  <a16:creationId xmlns:a16="http://schemas.microsoft.com/office/drawing/2014/main" id="{3C02A0BE-E102-4FA9-8D3A-EBD74B995865}"/>
                </a:ext>
              </a:extLst>
            </p:cNvPr>
            <p:cNvSpPr>
              <a:spLocks/>
            </p:cNvSpPr>
            <p:nvPr/>
          </p:nvSpPr>
          <p:spPr bwMode="auto">
            <a:xfrm>
              <a:off x="4629329" y="3202492"/>
              <a:ext cx="35377" cy="13325"/>
            </a:xfrm>
            <a:custGeom>
              <a:avLst/>
              <a:gdLst>
                <a:gd name="T0" fmla="*/ 39 w 39"/>
                <a:gd name="T1" fmla="*/ 11 h 11"/>
                <a:gd name="T2" fmla="*/ 0 w 39"/>
                <a:gd name="T3" fmla="*/ 3 h 11"/>
                <a:gd name="T4" fmla="*/ 39 w 39"/>
                <a:gd name="T5" fmla="*/ 11 h 11"/>
              </a:gdLst>
              <a:ahLst/>
              <a:cxnLst>
                <a:cxn ang="0">
                  <a:pos x="T0" y="T1"/>
                </a:cxn>
                <a:cxn ang="0">
                  <a:pos x="T2" y="T3"/>
                </a:cxn>
                <a:cxn ang="0">
                  <a:pos x="T4" y="T5"/>
                </a:cxn>
              </a:cxnLst>
              <a:rect l="0" t="0" r="r" b="b"/>
              <a:pathLst>
                <a:path w="39" h="11">
                  <a:moveTo>
                    <a:pt x="39" y="11"/>
                  </a:moveTo>
                  <a:cubicBezTo>
                    <a:pt x="26" y="7"/>
                    <a:pt x="13" y="5"/>
                    <a:pt x="0" y="3"/>
                  </a:cubicBezTo>
                  <a:cubicBezTo>
                    <a:pt x="13" y="0"/>
                    <a:pt x="27" y="5"/>
                    <a:pt x="39" y="11"/>
                  </a:cubicBezTo>
                </a:path>
              </a:pathLst>
            </a:custGeom>
            <a:solidFill>
              <a:srgbClr val="BFBFBF"/>
            </a:solidFill>
            <a:ln w="9525">
              <a:solidFill>
                <a:schemeClr val="bg1"/>
              </a:solidFill>
              <a:prstDash val="solid"/>
              <a:round/>
              <a:headEnd/>
              <a:tailEnd/>
            </a:ln>
          </p:spPr>
          <p:txBody>
            <a:bodyPr vert="horz" wrap="square" lIns="91202" tIns="45601" rIns="91202" bIns="45601" numCol="1" anchor="t" anchorCtr="0" compatLnSpc="1">
              <a:prstTxWarp prst="textNoShape">
                <a:avLst/>
              </a:prstTxWarp>
            </a:bodyPr>
            <a:lstStyle/>
            <a:p>
              <a:pPr defTabSz="912023"/>
              <a:endParaRPr lang="en-US" sz="1795">
                <a:solidFill>
                  <a:prstClr val="black"/>
                </a:solidFill>
                <a:latin typeface="Calibri" pitchFamily="34" charset="0"/>
                <a:ea typeface="+mn-ea"/>
                <a:cs typeface="Arial" charset="0"/>
              </a:endParaRPr>
            </a:p>
          </p:txBody>
        </p:sp>
        <p:sp>
          <p:nvSpPr>
            <p:cNvPr id="66" name="Freeform 77">
              <a:extLst>
                <a:ext uri="{FF2B5EF4-FFF2-40B4-BE49-F238E27FC236}">
                  <a16:creationId xmlns:a16="http://schemas.microsoft.com/office/drawing/2014/main" id="{3DC44D31-A1DD-4325-9FFC-BDCEB196D11E}"/>
                </a:ext>
              </a:extLst>
            </p:cNvPr>
            <p:cNvSpPr>
              <a:spLocks/>
            </p:cNvSpPr>
            <p:nvPr/>
          </p:nvSpPr>
          <p:spPr bwMode="auto">
            <a:xfrm>
              <a:off x="4832153" y="3210486"/>
              <a:ext cx="193390" cy="426384"/>
            </a:xfrm>
            <a:custGeom>
              <a:avLst/>
              <a:gdLst>
                <a:gd name="T0" fmla="*/ 1 w 218"/>
                <a:gd name="T1" fmla="*/ 286 h 427"/>
                <a:gd name="T2" fmla="*/ 10 w 218"/>
                <a:gd name="T3" fmla="*/ 250 h 427"/>
                <a:gd name="T4" fmla="*/ 25 w 218"/>
                <a:gd name="T5" fmla="*/ 202 h 427"/>
                <a:gd name="T6" fmla="*/ 18 w 218"/>
                <a:gd name="T7" fmla="*/ 179 h 427"/>
                <a:gd name="T8" fmla="*/ 30 w 218"/>
                <a:gd name="T9" fmla="*/ 150 h 427"/>
                <a:gd name="T10" fmla="*/ 8 w 218"/>
                <a:gd name="T11" fmla="*/ 120 h 427"/>
                <a:gd name="T12" fmla="*/ 23 w 218"/>
                <a:gd name="T13" fmla="*/ 42 h 427"/>
                <a:gd name="T14" fmla="*/ 59 w 218"/>
                <a:gd name="T15" fmla="*/ 27 h 427"/>
                <a:gd name="T16" fmla="*/ 109 w 218"/>
                <a:gd name="T17" fmla="*/ 35 h 427"/>
                <a:gd name="T18" fmla="*/ 116 w 218"/>
                <a:gd name="T19" fmla="*/ 56 h 427"/>
                <a:gd name="T20" fmla="*/ 152 w 218"/>
                <a:gd name="T21" fmla="*/ 78 h 427"/>
                <a:gd name="T22" fmla="*/ 142 w 218"/>
                <a:gd name="T23" fmla="*/ 160 h 427"/>
                <a:gd name="T24" fmla="*/ 152 w 218"/>
                <a:gd name="T25" fmla="*/ 181 h 427"/>
                <a:gd name="T26" fmla="*/ 148 w 218"/>
                <a:gd name="T27" fmla="*/ 195 h 427"/>
                <a:gd name="T28" fmla="*/ 165 w 218"/>
                <a:gd name="T29" fmla="*/ 224 h 427"/>
                <a:gd name="T30" fmla="*/ 188 w 218"/>
                <a:gd name="T31" fmla="*/ 247 h 427"/>
                <a:gd name="T32" fmla="*/ 209 w 218"/>
                <a:gd name="T33" fmla="*/ 266 h 427"/>
                <a:gd name="T34" fmla="*/ 177 w 218"/>
                <a:gd name="T35" fmla="*/ 325 h 427"/>
                <a:gd name="T36" fmla="*/ 158 w 218"/>
                <a:gd name="T37" fmla="*/ 364 h 427"/>
                <a:gd name="T38" fmla="*/ 136 w 218"/>
                <a:gd name="T39" fmla="*/ 401 h 427"/>
                <a:gd name="T40" fmla="*/ 109 w 218"/>
                <a:gd name="T41" fmla="*/ 422 h 427"/>
                <a:gd name="T42" fmla="*/ 82 w 218"/>
                <a:gd name="T43" fmla="*/ 399 h 427"/>
                <a:gd name="T44" fmla="*/ 0 w 218"/>
                <a:gd name="T45" fmla="*/ 317 h 427"/>
                <a:gd name="T46" fmla="*/ 17 w 218"/>
                <a:gd name="T47" fmla="*/ 330 h 427"/>
                <a:gd name="T48" fmla="*/ 19 w 218"/>
                <a:gd name="T49" fmla="*/ 303 h 427"/>
                <a:gd name="T50" fmla="*/ 1 w 218"/>
                <a:gd name="T51" fmla="*/ 286 h 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18" h="427">
                  <a:moveTo>
                    <a:pt x="1" y="286"/>
                  </a:moveTo>
                  <a:cubicBezTo>
                    <a:pt x="8" y="275"/>
                    <a:pt x="14" y="263"/>
                    <a:pt x="10" y="250"/>
                  </a:cubicBezTo>
                  <a:cubicBezTo>
                    <a:pt x="28" y="253"/>
                    <a:pt x="20" y="214"/>
                    <a:pt x="25" y="202"/>
                  </a:cubicBezTo>
                  <a:cubicBezTo>
                    <a:pt x="28" y="192"/>
                    <a:pt x="12" y="192"/>
                    <a:pt x="18" y="179"/>
                  </a:cubicBezTo>
                  <a:cubicBezTo>
                    <a:pt x="23" y="170"/>
                    <a:pt x="27" y="160"/>
                    <a:pt x="30" y="150"/>
                  </a:cubicBezTo>
                  <a:cubicBezTo>
                    <a:pt x="35" y="133"/>
                    <a:pt x="32" y="115"/>
                    <a:pt x="8" y="120"/>
                  </a:cubicBezTo>
                  <a:cubicBezTo>
                    <a:pt x="0" y="95"/>
                    <a:pt x="4" y="63"/>
                    <a:pt x="23" y="42"/>
                  </a:cubicBezTo>
                  <a:cubicBezTo>
                    <a:pt x="38" y="25"/>
                    <a:pt x="45" y="0"/>
                    <a:pt x="59" y="27"/>
                  </a:cubicBezTo>
                  <a:cubicBezTo>
                    <a:pt x="70" y="48"/>
                    <a:pt x="92" y="18"/>
                    <a:pt x="109" y="35"/>
                  </a:cubicBezTo>
                  <a:cubicBezTo>
                    <a:pt x="114" y="41"/>
                    <a:pt x="110" y="50"/>
                    <a:pt x="116" y="56"/>
                  </a:cubicBezTo>
                  <a:cubicBezTo>
                    <a:pt x="128" y="66"/>
                    <a:pt x="143" y="59"/>
                    <a:pt x="152" y="78"/>
                  </a:cubicBezTo>
                  <a:cubicBezTo>
                    <a:pt x="159" y="94"/>
                    <a:pt x="157" y="155"/>
                    <a:pt x="142" y="160"/>
                  </a:cubicBezTo>
                  <a:cubicBezTo>
                    <a:pt x="143" y="167"/>
                    <a:pt x="149" y="175"/>
                    <a:pt x="152" y="181"/>
                  </a:cubicBezTo>
                  <a:cubicBezTo>
                    <a:pt x="153" y="186"/>
                    <a:pt x="151" y="190"/>
                    <a:pt x="148" y="195"/>
                  </a:cubicBezTo>
                  <a:cubicBezTo>
                    <a:pt x="145" y="206"/>
                    <a:pt x="159" y="217"/>
                    <a:pt x="165" y="224"/>
                  </a:cubicBezTo>
                  <a:cubicBezTo>
                    <a:pt x="173" y="235"/>
                    <a:pt x="171" y="249"/>
                    <a:pt x="188" y="247"/>
                  </a:cubicBezTo>
                  <a:cubicBezTo>
                    <a:pt x="206" y="245"/>
                    <a:pt x="206" y="254"/>
                    <a:pt x="209" y="266"/>
                  </a:cubicBezTo>
                  <a:cubicBezTo>
                    <a:pt x="218" y="301"/>
                    <a:pt x="190" y="297"/>
                    <a:pt x="177" y="325"/>
                  </a:cubicBezTo>
                  <a:cubicBezTo>
                    <a:pt x="173" y="334"/>
                    <a:pt x="170" y="360"/>
                    <a:pt x="158" y="364"/>
                  </a:cubicBezTo>
                  <a:cubicBezTo>
                    <a:pt x="127" y="375"/>
                    <a:pt x="124" y="370"/>
                    <a:pt x="136" y="401"/>
                  </a:cubicBezTo>
                  <a:cubicBezTo>
                    <a:pt x="114" y="399"/>
                    <a:pt x="133" y="416"/>
                    <a:pt x="109" y="422"/>
                  </a:cubicBezTo>
                  <a:cubicBezTo>
                    <a:pt x="89" y="427"/>
                    <a:pt x="84" y="414"/>
                    <a:pt x="82" y="399"/>
                  </a:cubicBezTo>
                  <a:cubicBezTo>
                    <a:pt x="77" y="361"/>
                    <a:pt x="23" y="347"/>
                    <a:pt x="0" y="317"/>
                  </a:cubicBezTo>
                  <a:cubicBezTo>
                    <a:pt x="8" y="318"/>
                    <a:pt x="14" y="322"/>
                    <a:pt x="17" y="330"/>
                  </a:cubicBezTo>
                  <a:cubicBezTo>
                    <a:pt x="30" y="316"/>
                    <a:pt x="6" y="308"/>
                    <a:pt x="19" y="303"/>
                  </a:cubicBezTo>
                  <a:cubicBezTo>
                    <a:pt x="12" y="299"/>
                    <a:pt x="5" y="293"/>
                    <a:pt x="1" y="286"/>
                  </a:cubicBezTo>
                </a:path>
              </a:pathLst>
            </a:custGeom>
            <a:solidFill>
              <a:schemeClr val="accent5">
                <a:lumMod val="60000"/>
                <a:lumOff val="40000"/>
              </a:schemeClr>
            </a:solidFill>
            <a:ln w="6350">
              <a:solidFill>
                <a:schemeClr val="bg1"/>
              </a:solidFill>
              <a:prstDash val="solid"/>
              <a:round/>
              <a:headEnd/>
              <a:tailEnd/>
            </a:ln>
          </p:spPr>
          <p:txBody>
            <a:bodyPr vert="horz" wrap="square" lIns="91202" tIns="45601" rIns="91202" bIns="45601" numCol="1" anchor="t" anchorCtr="0" compatLnSpc="1">
              <a:prstTxWarp prst="textNoShape">
                <a:avLst/>
              </a:prstTxWarp>
            </a:bodyPr>
            <a:lstStyle/>
            <a:p>
              <a:pPr defTabSz="912023"/>
              <a:endParaRPr lang="en-US" sz="1795">
                <a:solidFill>
                  <a:prstClr val="black"/>
                </a:solidFill>
                <a:latin typeface="Calibri" pitchFamily="34" charset="0"/>
                <a:ea typeface="+mn-ea"/>
                <a:cs typeface="Arial" charset="0"/>
              </a:endParaRPr>
            </a:p>
          </p:txBody>
        </p:sp>
        <p:sp>
          <p:nvSpPr>
            <p:cNvPr id="67" name="Freeform 85">
              <a:extLst>
                <a:ext uri="{FF2B5EF4-FFF2-40B4-BE49-F238E27FC236}">
                  <a16:creationId xmlns:a16="http://schemas.microsoft.com/office/drawing/2014/main" id="{4804B964-2AD7-4FC7-8E37-5BE9DBFCDF70}"/>
                </a:ext>
              </a:extLst>
            </p:cNvPr>
            <p:cNvSpPr>
              <a:spLocks/>
            </p:cNvSpPr>
            <p:nvPr/>
          </p:nvSpPr>
          <p:spPr bwMode="auto">
            <a:xfrm>
              <a:off x="5405247" y="4737476"/>
              <a:ext cx="1212225" cy="1375089"/>
            </a:xfrm>
            <a:custGeom>
              <a:avLst/>
              <a:gdLst>
                <a:gd name="T0" fmla="*/ 46 w 1371"/>
                <a:gd name="T1" fmla="*/ 116 h 1377"/>
                <a:gd name="T2" fmla="*/ 122 w 1371"/>
                <a:gd name="T3" fmla="*/ 13 h 1377"/>
                <a:gd name="T4" fmla="*/ 324 w 1371"/>
                <a:gd name="T5" fmla="*/ 38 h 1377"/>
                <a:gd name="T6" fmla="*/ 393 w 1371"/>
                <a:gd name="T7" fmla="*/ 63 h 1377"/>
                <a:gd name="T8" fmla="*/ 449 w 1371"/>
                <a:gd name="T9" fmla="*/ 81 h 1377"/>
                <a:gd name="T10" fmla="*/ 631 w 1371"/>
                <a:gd name="T11" fmla="*/ 77 h 1377"/>
                <a:gd name="T12" fmla="*/ 696 w 1371"/>
                <a:gd name="T13" fmla="*/ 57 h 1377"/>
                <a:gd name="T14" fmla="*/ 710 w 1371"/>
                <a:gd name="T15" fmla="*/ 23 h 1377"/>
                <a:gd name="T16" fmla="*/ 732 w 1371"/>
                <a:gd name="T17" fmla="*/ 38 h 1377"/>
                <a:gd name="T18" fmla="*/ 856 w 1371"/>
                <a:gd name="T19" fmla="*/ 28 h 1377"/>
                <a:gd name="T20" fmla="*/ 927 w 1371"/>
                <a:gd name="T21" fmla="*/ 48 h 1377"/>
                <a:gd name="T22" fmla="*/ 894 w 1371"/>
                <a:gd name="T23" fmla="*/ 61 h 1377"/>
                <a:gd name="T24" fmla="*/ 931 w 1371"/>
                <a:gd name="T25" fmla="*/ 51 h 1377"/>
                <a:gd name="T26" fmla="*/ 1045 w 1371"/>
                <a:gd name="T27" fmla="*/ 84 h 1377"/>
                <a:gd name="T28" fmla="*/ 1167 w 1371"/>
                <a:gd name="T29" fmla="*/ 51 h 1377"/>
                <a:gd name="T30" fmla="*/ 1251 w 1371"/>
                <a:gd name="T31" fmla="*/ 304 h 1377"/>
                <a:gd name="T32" fmla="*/ 1202 w 1371"/>
                <a:gd name="T33" fmla="*/ 485 h 1377"/>
                <a:gd name="T34" fmla="*/ 1139 w 1371"/>
                <a:gd name="T35" fmla="*/ 517 h 1377"/>
                <a:gd name="T36" fmla="*/ 1052 w 1371"/>
                <a:gd name="T37" fmla="*/ 407 h 1377"/>
                <a:gd name="T38" fmla="*/ 975 w 1371"/>
                <a:gd name="T39" fmla="*/ 228 h 1377"/>
                <a:gd name="T40" fmla="*/ 995 w 1371"/>
                <a:gd name="T41" fmla="*/ 394 h 1377"/>
                <a:gd name="T42" fmla="*/ 1085 w 1371"/>
                <a:gd name="T43" fmla="*/ 508 h 1377"/>
                <a:gd name="T44" fmla="*/ 1098 w 1371"/>
                <a:gd name="T45" fmla="*/ 576 h 1377"/>
                <a:gd name="T46" fmla="*/ 1147 w 1371"/>
                <a:gd name="T47" fmla="*/ 662 h 1377"/>
                <a:gd name="T48" fmla="*/ 1158 w 1371"/>
                <a:gd name="T49" fmla="*/ 718 h 1377"/>
                <a:gd name="T50" fmla="*/ 1277 w 1371"/>
                <a:gd name="T51" fmla="*/ 958 h 1377"/>
                <a:gd name="T52" fmla="*/ 1371 w 1371"/>
                <a:gd name="T53" fmla="*/ 1070 h 1377"/>
                <a:gd name="T54" fmla="*/ 1343 w 1371"/>
                <a:gd name="T55" fmla="*/ 1167 h 1377"/>
                <a:gd name="T56" fmla="*/ 1262 w 1371"/>
                <a:gd name="T57" fmla="*/ 1231 h 1377"/>
                <a:gd name="T58" fmla="*/ 1218 w 1371"/>
                <a:gd name="T59" fmla="*/ 1302 h 1377"/>
                <a:gd name="T60" fmla="*/ 1122 w 1371"/>
                <a:gd name="T61" fmla="*/ 1373 h 1377"/>
                <a:gd name="T62" fmla="*/ 839 w 1371"/>
                <a:gd name="T63" fmla="*/ 1335 h 1377"/>
                <a:gd name="T64" fmla="*/ 820 w 1371"/>
                <a:gd name="T65" fmla="*/ 1328 h 1377"/>
                <a:gd name="T66" fmla="*/ 176 w 1371"/>
                <a:gd name="T67" fmla="*/ 1336 h 1377"/>
                <a:gd name="T68" fmla="*/ 46 w 1371"/>
                <a:gd name="T69" fmla="*/ 1238 h 1377"/>
                <a:gd name="T70" fmla="*/ 50 w 1371"/>
                <a:gd name="T71" fmla="*/ 468 h 1377"/>
                <a:gd name="T72" fmla="*/ 22 w 1371"/>
                <a:gd name="T73" fmla="*/ 228 h 13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71" h="1377">
                  <a:moveTo>
                    <a:pt x="22" y="228"/>
                  </a:moveTo>
                  <a:cubicBezTo>
                    <a:pt x="0" y="191"/>
                    <a:pt x="48" y="153"/>
                    <a:pt x="46" y="116"/>
                  </a:cubicBezTo>
                  <a:cubicBezTo>
                    <a:pt x="44" y="71"/>
                    <a:pt x="13" y="34"/>
                    <a:pt x="67" y="0"/>
                  </a:cubicBezTo>
                  <a:cubicBezTo>
                    <a:pt x="67" y="29"/>
                    <a:pt x="103" y="19"/>
                    <a:pt x="122" y="13"/>
                  </a:cubicBezTo>
                  <a:cubicBezTo>
                    <a:pt x="156" y="4"/>
                    <a:pt x="184" y="14"/>
                    <a:pt x="217" y="18"/>
                  </a:cubicBezTo>
                  <a:cubicBezTo>
                    <a:pt x="254" y="21"/>
                    <a:pt x="289" y="29"/>
                    <a:pt x="324" y="38"/>
                  </a:cubicBezTo>
                  <a:cubicBezTo>
                    <a:pt x="339" y="42"/>
                    <a:pt x="340" y="58"/>
                    <a:pt x="355" y="62"/>
                  </a:cubicBezTo>
                  <a:cubicBezTo>
                    <a:pt x="369" y="66"/>
                    <a:pt x="379" y="64"/>
                    <a:pt x="393" y="63"/>
                  </a:cubicBezTo>
                  <a:cubicBezTo>
                    <a:pt x="402" y="62"/>
                    <a:pt x="405" y="76"/>
                    <a:pt x="415" y="78"/>
                  </a:cubicBezTo>
                  <a:cubicBezTo>
                    <a:pt x="426" y="80"/>
                    <a:pt x="438" y="80"/>
                    <a:pt x="449" y="81"/>
                  </a:cubicBezTo>
                  <a:cubicBezTo>
                    <a:pt x="485" y="84"/>
                    <a:pt x="508" y="106"/>
                    <a:pt x="541" y="112"/>
                  </a:cubicBezTo>
                  <a:cubicBezTo>
                    <a:pt x="574" y="117"/>
                    <a:pt x="606" y="96"/>
                    <a:pt x="631" y="77"/>
                  </a:cubicBezTo>
                  <a:cubicBezTo>
                    <a:pt x="644" y="67"/>
                    <a:pt x="656" y="56"/>
                    <a:pt x="668" y="45"/>
                  </a:cubicBezTo>
                  <a:cubicBezTo>
                    <a:pt x="677" y="52"/>
                    <a:pt x="684" y="59"/>
                    <a:pt x="696" y="57"/>
                  </a:cubicBezTo>
                  <a:cubicBezTo>
                    <a:pt x="689" y="54"/>
                    <a:pt x="691" y="52"/>
                    <a:pt x="682" y="53"/>
                  </a:cubicBezTo>
                  <a:cubicBezTo>
                    <a:pt x="694" y="47"/>
                    <a:pt x="706" y="36"/>
                    <a:pt x="710" y="23"/>
                  </a:cubicBezTo>
                  <a:cubicBezTo>
                    <a:pt x="730" y="35"/>
                    <a:pt x="751" y="14"/>
                    <a:pt x="771" y="14"/>
                  </a:cubicBezTo>
                  <a:cubicBezTo>
                    <a:pt x="757" y="20"/>
                    <a:pt x="743" y="27"/>
                    <a:pt x="732" y="38"/>
                  </a:cubicBezTo>
                  <a:cubicBezTo>
                    <a:pt x="736" y="36"/>
                    <a:pt x="820" y="12"/>
                    <a:pt x="781" y="9"/>
                  </a:cubicBezTo>
                  <a:cubicBezTo>
                    <a:pt x="811" y="0"/>
                    <a:pt x="828" y="32"/>
                    <a:pt x="856" y="28"/>
                  </a:cubicBezTo>
                  <a:cubicBezTo>
                    <a:pt x="870" y="26"/>
                    <a:pt x="883" y="14"/>
                    <a:pt x="897" y="18"/>
                  </a:cubicBezTo>
                  <a:cubicBezTo>
                    <a:pt x="910" y="23"/>
                    <a:pt x="915" y="41"/>
                    <a:pt x="927" y="48"/>
                  </a:cubicBezTo>
                  <a:cubicBezTo>
                    <a:pt x="915" y="40"/>
                    <a:pt x="904" y="23"/>
                    <a:pt x="889" y="22"/>
                  </a:cubicBezTo>
                  <a:cubicBezTo>
                    <a:pt x="893" y="34"/>
                    <a:pt x="874" y="56"/>
                    <a:pt x="894" y="61"/>
                  </a:cubicBezTo>
                  <a:cubicBezTo>
                    <a:pt x="916" y="66"/>
                    <a:pt x="905" y="71"/>
                    <a:pt x="918" y="84"/>
                  </a:cubicBezTo>
                  <a:cubicBezTo>
                    <a:pt x="919" y="79"/>
                    <a:pt x="959" y="63"/>
                    <a:pt x="931" y="51"/>
                  </a:cubicBezTo>
                  <a:cubicBezTo>
                    <a:pt x="961" y="57"/>
                    <a:pt x="970" y="84"/>
                    <a:pt x="1005" y="81"/>
                  </a:cubicBezTo>
                  <a:cubicBezTo>
                    <a:pt x="1017" y="80"/>
                    <a:pt x="1053" y="60"/>
                    <a:pt x="1045" y="84"/>
                  </a:cubicBezTo>
                  <a:cubicBezTo>
                    <a:pt x="1068" y="71"/>
                    <a:pt x="1092" y="78"/>
                    <a:pt x="1116" y="72"/>
                  </a:cubicBezTo>
                  <a:cubicBezTo>
                    <a:pt x="1138" y="66"/>
                    <a:pt x="1149" y="65"/>
                    <a:pt x="1167" y="51"/>
                  </a:cubicBezTo>
                  <a:cubicBezTo>
                    <a:pt x="1186" y="100"/>
                    <a:pt x="1209" y="143"/>
                    <a:pt x="1226" y="192"/>
                  </a:cubicBezTo>
                  <a:cubicBezTo>
                    <a:pt x="1235" y="216"/>
                    <a:pt x="1272" y="281"/>
                    <a:pt x="1251" y="304"/>
                  </a:cubicBezTo>
                  <a:cubicBezTo>
                    <a:pt x="1224" y="335"/>
                    <a:pt x="1233" y="390"/>
                    <a:pt x="1215" y="427"/>
                  </a:cubicBezTo>
                  <a:cubicBezTo>
                    <a:pt x="1204" y="448"/>
                    <a:pt x="1204" y="462"/>
                    <a:pt x="1202" y="485"/>
                  </a:cubicBezTo>
                  <a:cubicBezTo>
                    <a:pt x="1201" y="504"/>
                    <a:pt x="1175" y="523"/>
                    <a:pt x="1180" y="542"/>
                  </a:cubicBezTo>
                  <a:cubicBezTo>
                    <a:pt x="1168" y="531"/>
                    <a:pt x="1152" y="527"/>
                    <a:pt x="1139" y="517"/>
                  </a:cubicBezTo>
                  <a:cubicBezTo>
                    <a:pt x="1122" y="506"/>
                    <a:pt x="1111" y="489"/>
                    <a:pt x="1100" y="472"/>
                  </a:cubicBezTo>
                  <a:cubicBezTo>
                    <a:pt x="1087" y="451"/>
                    <a:pt x="1044" y="438"/>
                    <a:pt x="1052" y="407"/>
                  </a:cubicBezTo>
                  <a:cubicBezTo>
                    <a:pt x="1060" y="375"/>
                    <a:pt x="1030" y="353"/>
                    <a:pt x="1015" y="331"/>
                  </a:cubicBezTo>
                  <a:cubicBezTo>
                    <a:pt x="995" y="300"/>
                    <a:pt x="981" y="265"/>
                    <a:pt x="975" y="228"/>
                  </a:cubicBezTo>
                  <a:cubicBezTo>
                    <a:pt x="959" y="243"/>
                    <a:pt x="940" y="277"/>
                    <a:pt x="955" y="295"/>
                  </a:cubicBezTo>
                  <a:cubicBezTo>
                    <a:pt x="980" y="325"/>
                    <a:pt x="975" y="363"/>
                    <a:pt x="995" y="394"/>
                  </a:cubicBezTo>
                  <a:cubicBezTo>
                    <a:pt x="1013" y="421"/>
                    <a:pt x="1031" y="454"/>
                    <a:pt x="1054" y="477"/>
                  </a:cubicBezTo>
                  <a:cubicBezTo>
                    <a:pt x="1064" y="488"/>
                    <a:pt x="1075" y="496"/>
                    <a:pt x="1085" y="508"/>
                  </a:cubicBezTo>
                  <a:cubicBezTo>
                    <a:pt x="1089" y="513"/>
                    <a:pt x="1108" y="547"/>
                    <a:pt x="1084" y="529"/>
                  </a:cubicBezTo>
                  <a:cubicBezTo>
                    <a:pt x="1104" y="544"/>
                    <a:pt x="1086" y="564"/>
                    <a:pt x="1098" y="576"/>
                  </a:cubicBezTo>
                  <a:cubicBezTo>
                    <a:pt x="1114" y="594"/>
                    <a:pt x="1122" y="612"/>
                    <a:pt x="1130" y="633"/>
                  </a:cubicBezTo>
                  <a:cubicBezTo>
                    <a:pt x="1134" y="644"/>
                    <a:pt x="1141" y="653"/>
                    <a:pt x="1147" y="662"/>
                  </a:cubicBezTo>
                  <a:cubicBezTo>
                    <a:pt x="1151" y="670"/>
                    <a:pt x="1141" y="679"/>
                    <a:pt x="1140" y="686"/>
                  </a:cubicBezTo>
                  <a:cubicBezTo>
                    <a:pt x="1139" y="696"/>
                    <a:pt x="1154" y="710"/>
                    <a:pt x="1158" y="718"/>
                  </a:cubicBezTo>
                  <a:cubicBezTo>
                    <a:pt x="1168" y="737"/>
                    <a:pt x="1178" y="755"/>
                    <a:pt x="1187" y="774"/>
                  </a:cubicBezTo>
                  <a:cubicBezTo>
                    <a:pt x="1218" y="835"/>
                    <a:pt x="1249" y="896"/>
                    <a:pt x="1277" y="958"/>
                  </a:cubicBezTo>
                  <a:cubicBezTo>
                    <a:pt x="1288" y="983"/>
                    <a:pt x="1306" y="1000"/>
                    <a:pt x="1320" y="1022"/>
                  </a:cubicBezTo>
                  <a:cubicBezTo>
                    <a:pt x="1333" y="1043"/>
                    <a:pt x="1358" y="1049"/>
                    <a:pt x="1371" y="1070"/>
                  </a:cubicBezTo>
                  <a:cubicBezTo>
                    <a:pt x="1358" y="1071"/>
                    <a:pt x="1345" y="1069"/>
                    <a:pt x="1334" y="1063"/>
                  </a:cubicBezTo>
                  <a:cubicBezTo>
                    <a:pt x="1325" y="1097"/>
                    <a:pt x="1335" y="1135"/>
                    <a:pt x="1343" y="1167"/>
                  </a:cubicBezTo>
                  <a:cubicBezTo>
                    <a:pt x="1348" y="1188"/>
                    <a:pt x="1319" y="1225"/>
                    <a:pt x="1295" y="1225"/>
                  </a:cubicBezTo>
                  <a:cubicBezTo>
                    <a:pt x="1283" y="1225"/>
                    <a:pt x="1269" y="1215"/>
                    <a:pt x="1262" y="1231"/>
                  </a:cubicBezTo>
                  <a:cubicBezTo>
                    <a:pt x="1256" y="1243"/>
                    <a:pt x="1252" y="1257"/>
                    <a:pt x="1248" y="1270"/>
                  </a:cubicBezTo>
                  <a:cubicBezTo>
                    <a:pt x="1242" y="1285"/>
                    <a:pt x="1234" y="1298"/>
                    <a:pt x="1218" y="1302"/>
                  </a:cubicBezTo>
                  <a:cubicBezTo>
                    <a:pt x="1204" y="1305"/>
                    <a:pt x="1175" y="1300"/>
                    <a:pt x="1167" y="1315"/>
                  </a:cubicBezTo>
                  <a:cubicBezTo>
                    <a:pt x="1153" y="1343"/>
                    <a:pt x="1162" y="1368"/>
                    <a:pt x="1122" y="1373"/>
                  </a:cubicBezTo>
                  <a:cubicBezTo>
                    <a:pt x="1084" y="1377"/>
                    <a:pt x="1072" y="1340"/>
                    <a:pt x="1040" y="1334"/>
                  </a:cubicBezTo>
                  <a:cubicBezTo>
                    <a:pt x="976" y="1320"/>
                    <a:pt x="904" y="1346"/>
                    <a:pt x="839" y="1335"/>
                  </a:cubicBezTo>
                  <a:cubicBezTo>
                    <a:pt x="841" y="1329"/>
                    <a:pt x="849" y="1316"/>
                    <a:pt x="844" y="1309"/>
                  </a:cubicBezTo>
                  <a:cubicBezTo>
                    <a:pt x="833" y="1293"/>
                    <a:pt x="824" y="1322"/>
                    <a:pt x="820" y="1328"/>
                  </a:cubicBezTo>
                  <a:cubicBezTo>
                    <a:pt x="804" y="1349"/>
                    <a:pt x="728" y="1336"/>
                    <a:pt x="703" y="1336"/>
                  </a:cubicBezTo>
                  <a:lnTo>
                    <a:pt x="176" y="1336"/>
                  </a:lnTo>
                  <a:cubicBezTo>
                    <a:pt x="137" y="1336"/>
                    <a:pt x="90" y="1343"/>
                    <a:pt x="52" y="1336"/>
                  </a:cubicBezTo>
                  <a:cubicBezTo>
                    <a:pt x="42" y="1334"/>
                    <a:pt x="46" y="1250"/>
                    <a:pt x="46" y="1238"/>
                  </a:cubicBezTo>
                  <a:cubicBezTo>
                    <a:pt x="44" y="1066"/>
                    <a:pt x="46" y="893"/>
                    <a:pt x="46" y="720"/>
                  </a:cubicBezTo>
                  <a:cubicBezTo>
                    <a:pt x="47" y="636"/>
                    <a:pt x="52" y="552"/>
                    <a:pt x="50" y="468"/>
                  </a:cubicBezTo>
                  <a:cubicBezTo>
                    <a:pt x="49" y="427"/>
                    <a:pt x="51" y="385"/>
                    <a:pt x="47" y="345"/>
                  </a:cubicBezTo>
                  <a:cubicBezTo>
                    <a:pt x="44" y="310"/>
                    <a:pt x="37" y="259"/>
                    <a:pt x="22" y="228"/>
                  </a:cubicBezTo>
                  <a:close/>
                </a:path>
              </a:pathLst>
            </a:custGeom>
            <a:solidFill>
              <a:srgbClr val="FFC000"/>
            </a:solidFill>
            <a:ln w="6350">
              <a:solidFill>
                <a:schemeClr val="bg1"/>
              </a:solidFill>
              <a:prstDash val="solid"/>
              <a:round/>
              <a:headEnd/>
              <a:tailEnd/>
            </a:ln>
          </p:spPr>
          <p:txBody>
            <a:bodyPr vert="horz" wrap="square" lIns="91202" tIns="45601" rIns="91202" bIns="45601" numCol="1" anchor="t" anchorCtr="0" compatLnSpc="1">
              <a:prstTxWarp prst="textNoShape">
                <a:avLst/>
              </a:prstTxWarp>
            </a:bodyPr>
            <a:lstStyle/>
            <a:p>
              <a:pPr defTabSz="912023"/>
              <a:endParaRPr lang="en-US" sz="1795">
                <a:solidFill>
                  <a:prstClr val="black"/>
                </a:solidFill>
                <a:latin typeface="Calibri" pitchFamily="34" charset="0"/>
                <a:ea typeface="+mn-ea"/>
                <a:cs typeface="Arial" charset="0"/>
              </a:endParaRPr>
            </a:p>
          </p:txBody>
        </p:sp>
        <p:sp>
          <p:nvSpPr>
            <p:cNvPr id="68" name="Freeform 109">
              <a:extLst>
                <a:ext uri="{FF2B5EF4-FFF2-40B4-BE49-F238E27FC236}">
                  <a16:creationId xmlns:a16="http://schemas.microsoft.com/office/drawing/2014/main" id="{185B75FF-58C9-4373-A272-9983FAE0FBDE}"/>
                </a:ext>
              </a:extLst>
            </p:cNvPr>
            <p:cNvSpPr>
              <a:spLocks/>
            </p:cNvSpPr>
            <p:nvPr/>
          </p:nvSpPr>
          <p:spPr bwMode="auto">
            <a:xfrm>
              <a:off x="2891177" y="3754126"/>
              <a:ext cx="14150" cy="15989"/>
            </a:xfrm>
            <a:custGeom>
              <a:avLst/>
              <a:gdLst>
                <a:gd name="T0" fmla="*/ 4 w 17"/>
                <a:gd name="T1" fmla="*/ 15 h 15"/>
                <a:gd name="T2" fmla="*/ 17 w 17"/>
                <a:gd name="T3" fmla="*/ 8 h 15"/>
                <a:gd name="T4" fmla="*/ 4 w 17"/>
                <a:gd name="T5" fmla="*/ 15 h 15"/>
              </a:gdLst>
              <a:ahLst/>
              <a:cxnLst>
                <a:cxn ang="0">
                  <a:pos x="T0" y="T1"/>
                </a:cxn>
                <a:cxn ang="0">
                  <a:pos x="T2" y="T3"/>
                </a:cxn>
                <a:cxn ang="0">
                  <a:pos x="T4" y="T5"/>
                </a:cxn>
              </a:cxnLst>
              <a:rect l="0" t="0" r="r" b="b"/>
              <a:pathLst>
                <a:path w="17" h="15">
                  <a:moveTo>
                    <a:pt x="4" y="15"/>
                  </a:moveTo>
                  <a:cubicBezTo>
                    <a:pt x="0" y="2"/>
                    <a:pt x="4" y="0"/>
                    <a:pt x="17" y="8"/>
                  </a:cubicBezTo>
                  <a:cubicBezTo>
                    <a:pt x="13" y="11"/>
                    <a:pt x="9" y="13"/>
                    <a:pt x="4" y="15"/>
                  </a:cubicBezTo>
                </a:path>
              </a:pathLst>
            </a:custGeom>
            <a:solidFill>
              <a:srgbClr val="C05046"/>
            </a:solidFill>
            <a:ln w="9525">
              <a:solidFill>
                <a:schemeClr val="bg1"/>
              </a:solidFill>
              <a:prstDash val="solid"/>
              <a:round/>
              <a:headEnd/>
              <a:tailEnd/>
            </a:ln>
          </p:spPr>
          <p:txBody>
            <a:bodyPr vert="horz" wrap="square" lIns="91202" tIns="45601" rIns="91202" bIns="45601" numCol="1" anchor="t" anchorCtr="0" compatLnSpc="1">
              <a:prstTxWarp prst="textNoShape">
                <a:avLst/>
              </a:prstTxWarp>
            </a:bodyPr>
            <a:lstStyle/>
            <a:p>
              <a:pPr defTabSz="912023"/>
              <a:endParaRPr lang="en-US" sz="1795">
                <a:solidFill>
                  <a:prstClr val="black"/>
                </a:solidFill>
                <a:latin typeface="Calibri" pitchFamily="34" charset="0"/>
                <a:ea typeface="+mn-ea"/>
                <a:cs typeface="Arial" charset="0"/>
              </a:endParaRPr>
            </a:p>
          </p:txBody>
        </p:sp>
        <p:sp>
          <p:nvSpPr>
            <p:cNvPr id="69" name="Freeform 117">
              <a:extLst>
                <a:ext uri="{FF2B5EF4-FFF2-40B4-BE49-F238E27FC236}">
                  <a16:creationId xmlns:a16="http://schemas.microsoft.com/office/drawing/2014/main" id="{B9264E26-91B7-4B8D-832E-6282FBA37BCE}"/>
                </a:ext>
              </a:extLst>
            </p:cNvPr>
            <p:cNvSpPr>
              <a:spLocks/>
            </p:cNvSpPr>
            <p:nvPr/>
          </p:nvSpPr>
          <p:spPr bwMode="auto">
            <a:xfrm>
              <a:off x="6452383" y="4510958"/>
              <a:ext cx="160372" cy="524986"/>
            </a:xfrm>
            <a:custGeom>
              <a:avLst/>
              <a:gdLst>
                <a:gd name="T0" fmla="*/ 0 w 182"/>
                <a:gd name="T1" fmla="*/ 288 h 526"/>
                <a:gd name="T2" fmla="*/ 26 w 182"/>
                <a:gd name="T3" fmla="*/ 235 h 526"/>
                <a:gd name="T4" fmla="*/ 76 w 182"/>
                <a:gd name="T5" fmla="*/ 105 h 526"/>
                <a:gd name="T6" fmla="*/ 94 w 182"/>
                <a:gd name="T7" fmla="*/ 59 h 526"/>
                <a:gd name="T8" fmla="*/ 100 w 182"/>
                <a:gd name="T9" fmla="*/ 28 h 526"/>
                <a:gd name="T10" fmla="*/ 134 w 182"/>
                <a:gd name="T11" fmla="*/ 29 h 526"/>
                <a:gd name="T12" fmla="*/ 159 w 182"/>
                <a:gd name="T13" fmla="*/ 0 h 526"/>
                <a:gd name="T14" fmla="*/ 156 w 182"/>
                <a:gd name="T15" fmla="*/ 124 h 526"/>
                <a:gd name="T16" fmla="*/ 123 w 182"/>
                <a:gd name="T17" fmla="*/ 106 h 526"/>
                <a:gd name="T18" fmla="*/ 91 w 182"/>
                <a:gd name="T19" fmla="*/ 135 h 526"/>
                <a:gd name="T20" fmla="*/ 96 w 182"/>
                <a:gd name="T21" fmla="*/ 203 h 526"/>
                <a:gd name="T22" fmla="*/ 77 w 182"/>
                <a:gd name="T23" fmla="*/ 262 h 526"/>
                <a:gd name="T24" fmla="*/ 147 w 182"/>
                <a:gd name="T25" fmla="*/ 248 h 526"/>
                <a:gd name="T26" fmla="*/ 141 w 182"/>
                <a:gd name="T27" fmla="*/ 301 h 526"/>
                <a:gd name="T28" fmla="*/ 113 w 182"/>
                <a:gd name="T29" fmla="*/ 373 h 526"/>
                <a:gd name="T30" fmla="*/ 75 w 182"/>
                <a:gd name="T31" fmla="*/ 526 h 526"/>
                <a:gd name="T32" fmla="*/ 41 w 182"/>
                <a:gd name="T33" fmla="*/ 409 h 526"/>
                <a:gd name="T34" fmla="*/ 25 w 182"/>
                <a:gd name="T35" fmla="*/ 360 h 526"/>
                <a:gd name="T36" fmla="*/ 0 w 182"/>
                <a:gd name="T37" fmla="*/ 288 h 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2" h="526">
                  <a:moveTo>
                    <a:pt x="0" y="288"/>
                  </a:moveTo>
                  <a:cubicBezTo>
                    <a:pt x="6" y="280"/>
                    <a:pt x="40" y="244"/>
                    <a:pt x="26" y="235"/>
                  </a:cubicBezTo>
                  <a:cubicBezTo>
                    <a:pt x="54" y="195"/>
                    <a:pt x="64" y="149"/>
                    <a:pt x="76" y="105"/>
                  </a:cubicBezTo>
                  <a:cubicBezTo>
                    <a:pt x="80" y="91"/>
                    <a:pt x="82" y="69"/>
                    <a:pt x="94" y="59"/>
                  </a:cubicBezTo>
                  <a:cubicBezTo>
                    <a:pt x="104" y="52"/>
                    <a:pt x="92" y="36"/>
                    <a:pt x="100" y="28"/>
                  </a:cubicBezTo>
                  <a:cubicBezTo>
                    <a:pt x="108" y="20"/>
                    <a:pt x="125" y="28"/>
                    <a:pt x="134" y="29"/>
                  </a:cubicBezTo>
                  <a:cubicBezTo>
                    <a:pt x="153" y="31"/>
                    <a:pt x="152" y="11"/>
                    <a:pt x="159" y="0"/>
                  </a:cubicBezTo>
                  <a:cubicBezTo>
                    <a:pt x="182" y="9"/>
                    <a:pt x="162" y="101"/>
                    <a:pt x="156" y="124"/>
                  </a:cubicBezTo>
                  <a:cubicBezTo>
                    <a:pt x="144" y="123"/>
                    <a:pt x="134" y="110"/>
                    <a:pt x="123" y="106"/>
                  </a:cubicBezTo>
                  <a:cubicBezTo>
                    <a:pt x="105" y="99"/>
                    <a:pt x="94" y="123"/>
                    <a:pt x="91" y="135"/>
                  </a:cubicBezTo>
                  <a:cubicBezTo>
                    <a:pt x="87" y="151"/>
                    <a:pt x="71" y="205"/>
                    <a:pt x="96" y="203"/>
                  </a:cubicBezTo>
                  <a:cubicBezTo>
                    <a:pt x="141" y="201"/>
                    <a:pt x="74" y="234"/>
                    <a:pt x="77" y="262"/>
                  </a:cubicBezTo>
                  <a:cubicBezTo>
                    <a:pt x="79" y="281"/>
                    <a:pt x="137" y="248"/>
                    <a:pt x="147" y="248"/>
                  </a:cubicBezTo>
                  <a:cubicBezTo>
                    <a:pt x="148" y="267"/>
                    <a:pt x="137" y="280"/>
                    <a:pt x="141" y="301"/>
                  </a:cubicBezTo>
                  <a:cubicBezTo>
                    <a:pt x="146" y="324"/>
                    <a:pt x="122" y="352"/>
                    <a:pt x="113" y="373"/>
                  </a:cubicBezTo>
                  <a:cubicBezTo>
                    <a:pt x="97" y="416"/>
                    <a:pt x="115" y="491"/>
                    <a:pt x="75" y="526"/>
                  </a:cubicBezTo>
                  <a:cubicBezTo>
                    <a:pt x="59" y="489"/>
                    <a:pt x="64" y="444"/>
                    <a:pt x="41" y="409"/>
                  </a:cubicBezTo>
                  <a:cubicBezTo>
                    <a:pt x="32" y="395"/>
                    <a:pt x="31" y="376"/>
                    <a:pt x="25" y="360"/>
                  </a:cubicBezTo>
                  <a:cubicBezTo>
                    <a:pt x="17" y="336"/>
                    <a:pt x="6" y="315"/>
                    <a:pt x="0" y="288"/>
                  </a:cubicBezTo>
                </a:path>
              </a:pathLst>
            </a:custGeom>
            <a:solidFill>
              <a:srgbClr val="FFC000"/>
            </a:solidFill>
            <a:ln w="6350">
              <a:solidFill>
                <a:schemeClr val="bg1"/>
              </a:solidFill>
              <a:prstDash val="solid"/>
              <a:round/>
              <a:headEnd/>
              <a:tailEnd/>
            </a:ln>
          </p:spPr>
          <p:txBody>
            <a:bodyPr vert="horz" wrap="square" lIns="91202" tIns="45601" rIns="91202" bIns="45601" numCol="1" anchor="t" anchorCtr="0" compatLnSpc="1">
              <a:prstTxWarp prst="textNoShape">
                <a:avLst/>
              </a:prstTxWarp>
            </a:bodyPr>
            <a:lstStyle/>
            <a:p>
              <a:pPr defTabSz="912023"/>
              <a:endParaRPr lang="en-US" sz="1795">
                <a:solidFill>
                  <a:prstClr val="black"/>
                </a:solidFill>
                <a:latin typeface="Calibri" pitchFamily="34" charset="0"/>
                <a:ea typeface="+mn-ea"/>
                <a:cs typeface="Arial" charset="0"/>
              </a:endParaRPr>
            </a:p>
          </p:txBody>
        </p:sp>
        <p:sp>
          <p:nvSpPr>
            <p:cNvPr id="70" name="Freeform 123">
              <a:extLst>
                <a:ext uri="{FF2B5EF4-FFF2-40B4-BE49-F238E27FC236}">
                  <a16:creationId xmlns:a16="http://schemas.microsoft.com/office/drawing/2014/main" id="{1FDBA44C-E875-4D35-ABE2-88C272773816}"/>
                </a:ext>
              </a:extLst>
            </p:cNvPr>
            <p:cNvSpPr>
              <a:spLocks/>
            </p:cNvSpPr>
            <p:nvPr/>
          </p:nvSpPr>
          <p:spPr bwMode="auto">
            <a:xfrm>
              <a:off x="5643448" y="4009957"/>
              <a:ext cx="56602" cy="31979"/>
            </a:xfrm>
            <a:custGeom>
              <a:avLst/>
              <a:gdLst>
                <a:gd name="T0" fmla="*/ 19 w 64"/>
                <a:gd name="T1" fmla="*/ 33 h 33"/>
                <a:gd name="T2" fmla="*/ 64 w 64"/>
                <a:gd name="T3" fmla="*/ 3 h 33"/>
                <a:gd name="T4" fmla="*/ 19 w 64"/>
                <a:gd name="T5" fmla="*/ 33 h 33"/>
              </a:gdLst>
              <a:ahLst/>
              <a:cxnLst>
                <a:cxn ang="0">
                  <a:pos x="T0" y="T1"/>
                </a:cxn>
                <a:cxn ang="0">
                  <a:pos x="T2" y="T3"/>
                </a:cxn>
                <a:cxn ang="0">
                  <a:pos x="T4" y="T5"/>
                </a:cxn>
              </a:cxnLst>
              <a:rect l="0" t="0" r="r" b="b"/>
              <a:pathLst>
                <a:path w="64" h="33">
                  <a:moveTo>
                    <a:pt x="19" y="33"/>
                  </a:moveTo>
                  <a:cubicBezTo>
                    <a:pt x="0" y="15"/>
                    <a:pt x="51" y="0"/>
                    <a:pt x="64" y="3"/>
                  </a:cubicBezTo>
                  <a:cubicBezTo>
                    <a:pt x="53" y="11"/>
                    <a:pt x="21" y="18"/>
                    <a:pt x="19" y="33"/>
                  </a:cubicBezTo>
                </a:path>
              </a:pathLst>
            </a:custGeom>
            <a:solidFill>
              <a:srgbClr val="BF9000"/>
            </a:solidFill>
            <a:ln w="9525">
              <a:solidFill>
                <a:schemeClr val="bg1"/>
              </a:solidFill>
              <a:prstDash val="solid"/>
              <a:round/>
              <a:headEnd/>
              <a:tailEnd/>
            </a:ln>
          </p:spPr>
          <p:txBody>
            <a:bodyPr vert="horz" wrap="square" lIns="91202" tIns="45601" rIns="91202" bIns="45601" numCol="1" anchor="t" anchorCtr="0" compatLnSpc="1">
              <a:prstTxWarp prst="textNoShape">
                <a:avLst/>
              </a:prstTxWarp>
            </a:bodyPr>
            <a:lstStyle/>
            <a:p>
              <a:pPr defTabSz="912023"/>
              <a:endParaRPr lang="en-US" sz="1795">
                <a:solidFill>
                  <a:prstClr val="black"/>
                </a:solidFill>
                <a:latin typeface="Calibri" pitchFamily="34" charset="0"/>
                <a:ea typeface="+mn-ea"/>
                <a:cs typeface="Arial" charset="0"/>
              </a:endParaRPr>
            </a:p>
          </p:txBody>
        </p:sp>
        <p:sp>
          <p:nvSpPr>
            <p:cNvPr id="71" name="Freeform 131">
              <a:extLst>
                <a:ext uri="{FF2B5EF4-FFF2-40B4-BE49-F238E27FC236}">
                  <a16:creationId xmlns:a16="http://schemas.microsoft.com/office/drawing/2014/main" id="{6C13047A-DF6B-40A0-8B5D-3AD788BD67B8}"/>
                </a:ext>
              </a:extLst>
            </p:cNvPr>
            <p:cNvSpPr>
              <a:spLocks/>
            </p:cNvSpPr>
            <p:nvPr/>
          </p:nvSpPr>
          <p:spPr bwMode="auto">
            <a:xfrm>
              <a:off x="4976016" y="3794100"/>
              <a:ext cx="9434" cy="21319"/>
            </a:xfrm>
            <a:custGeom>
              <a:avLst/>
              <a:gdLst>
                <a:gd name="T0" fmla="*/ 12 w 12"/>
                <a:gd name="T1" fmla="*/ 23 h 23"/>
                <a:gd name="T2" fmla="*/ 0 w 12"/>
                <a:gd name="T3" fmla="*/ 0 h 23"/>
                <a:gd name="T4" fmla="*/ 12 w 12"/>
                <a:gd name="T5" fmla="*/ 23 h 23"/>
              </a:gdLst>
              <a:ahLst/>
              <a:cxnLst>
                <a:cxn ang="0">
                  <a:pos x="T0" y="T1"/>
                </a:cxn>
                <a:cxn ang="0">
                  <a:pos x="T2" y="T3"/>
                </a:cxn>
                <a:cxn ang="0">
                  <a:pos x="T4" y="T5"/>
                </a:cxn>
              </a:cxnLst>
              <a:rect l="0" t="0" r="r" b="b"/>
              <a:pathLst>
                <a:path w="12" h="23">
                  <a:moveTo>
                    <a:pt x="12" y="23"/>
                  </a:moveTo>
                  <a:cubicBezTo>
                    <a:pt x="6" y="17"/>
                    <a:pt x="2" y="9"/>
                    <a:pt x="0" y="0"/>
                  </a:cubicBezTo>
                  <a:cubicBezTo>
                    <a:pt x="6" y="7"/>
                    <a:pt x="10" y="15"/>
                    <a:pt x="12" y="23"/>
                  </a:cubicBezTo>
                </a:path>
              </a:pathLst>
            </a:custGeom>
            <a:solidFill>
              <a:srgbClr val="BF9000"/>
            </a:solidFill>
            <a:ln w="9525">
              <a:solidFill>
                <a:schemeClr val="bg1"/>
              </a:solidFill>
              <a:prstDash val="solid"/>
              <a:round/>
              <a:headEnd/>
              <a:tailEnd/>
            </a:ln>
          </p:spPr>
          <p:txBody>
            <a:bodyPr vert="horz" wrap="square" lIns="91202" tIns="45601" rIns="91202" bIns="45601" numCol="1" anchor="t" anchorCtr="0" compatLnSpc="1">
              <a:prstTxWarp prst="textNoShape">
                <a:avLst/>
              </a:prstTxWarp>
            </a:bodyPr>
            <a:lstStyle/>
            <a:p>
              <a:pPr defTabSz="912023"/>
              <a:endParaRPr lang="en-US" sz="1795">
                <a:solidFill>
                  <a:prstClr val="black"/>
                </a:solidFill>
                <a:latin typeface="Calibri" pitchFamily="34" charset="0"/>
                <a:ea typeface="+mn-ea"/>
                <a:cs typeface="Arial" charset="0"/>
              </a:endParaRPr>
            </a:p>
          </p:txBody>
        </p:sp>
        <p:sp>
          <p:nvSpPr>
            <p:cNvPr id="72" name="Freeform 136">
              <a:extLst>
                <a:ext uri="{FF2B5EF4-FFF2-40B4-BE49-F238E27FC236}">
                  <a16:creationId xmlns:a16="http://schemas.microsoft.com/office/drawing/2014/main" id="{29D496CD-E02E-444C-A1BA-B9D1529F6875}"/>
                </a:ext>
              </a:extLst>
            </p:cNvPr>
            <p:cNvSpPr>
              <a:spLocks/>
            </p:cNvSpPr>
            <p:nvPr/>
          </p:nvSpPr>
          <p:spPr bwMode="auto">
            <a:xfrm>
              <a:off x="5216574" y="4081910"/>
              <a:ext cx="28301" cy="31979"/>
            </a:xfrm>
            <a:custGeom>
              <a:avLst/>
              <a:gdLst>
                <a:gd name="T0" fmla="*/ 5 w 12"/>
                <a:gd name="T1" fmla="*/ 0 h 12"/>
                <a:gd name="T2" fmla="*/ 4 w 12"/>
                <a:gd name="T3" fmla="*/ 12 h 12"/>
                <a:gd name="T4" fmla="*/ 5 w 12"/>
                <a:gd name="T5" fmla="*/ 0 h 12"/>
              </a:gdLst>
              <a:ahLst/>
              <a:cxnLst>
                <a:cxn ang="0">
                  <a:pos x="T0" y="T1"/>
                </a:cxn>
                <a:cxn ang="0">
                  <a:pos x="T2" y="T3"/>
                </a:cxn>
                <a:cxn ang="0">
                  <a:pos x="T4" y="T5"/>
                </a:cxn>
              </a:cxnLst>
              <a:rect l="0" t="0" r="r" b="b"/>
              <a:pathLst>
                <a:path w="12" h="12">
                  <a:moveTo>
                    <a:pt x="5" y="0"/>
                  </a:moveTo>
                  <a:cubicBezTo>
                    <a:pt x="8" y="4"/>
                    <a:pt x="12" y="10"/>
                    <a:pt x="4" y="12"/>
                  </a:cubicBezTo>
                  <a:cubicBezTo>
                    <a:pt x="3" y="8"/>
                    <a:pt x="0" y="3"/>
                    <a:pt x="5" y="0"/>
                  </a:cubicBezTo>
                </a:path>
              </a:pathLst>
            </a:custGeom>
            <a:noFill/>
            <a:ln w="9525"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202" tIns="45601" rIns="91202" bIns="45601" numCol="1" anchor="t" anchorCtr="0" compatLnSpc="1">
              <a:prstTxWarp prst="textNoShape">
                <a:avLst/>
              </a:prstTxWarp>
            </a:bodyPr>
            <a:lstStyle/>
            <a:p>
              <a:pPr defTabSz="912023"/>
              <a:endParaRPr lang="en-US" sz="1795">
                <a:solidFill>
                  <a:prstClr val="black"/>
                </a:solidFill>
                <a:latin typeface="Calibri" pitchFamily="34" charset="0"/>
                <a:ea typeface="+mn-ea"/>
                <a:cs typeface="Arial" charset="0"/>
              </a:endParaRPr>
            </a:p>
          </p:txBody>
        </p:sp>
        <p:sp>
          <p:nvSpPr>
            <p:cNvPr id="73" name="Freeform 137">
              <a:extLst>
                <a:ext uri="{FF2B5EF4-FFF2-40B4-BE49-F238E27FC236}">
                  <a16:creationId xmlns:a16="http://schemas.microsoft.com/office/drawing/2014/main" id="{135563CC-5FD6-4B6E-8195-13BD7085EEE7}"/>
                </a:ext>
              </a:extLst>
            </p:cNvPr>
            <p:cNvSpPr>
              <a:spLocks/>
            </p:cNvSpPr>
            <p:nvPr/>
          </p:nvSpPr>
          <p:spPr bwMode="auto">
            <a:xfrm>
              <a:off x="5275535" y="3858058"/>
              <a:ext cx="16510" cy="15989"/>
            </a:xfrm>
            <a:custGeom>
              <a:avLst/>
              <a:gdLst>
                <a:gd name="T0" fmla="*/ 11 w 18"/>
                <a:gd name="T1" fmla="*/ 0 h 15"/>
                <a:gd name="T2" fmla="*/ 0 w 18"/>
                <a:gd name="T3" fmla="*/ 15 h 15"/>
                <a:gd name="T4" fmla="*/ 11 w 18"/>
                <a:gd name="T5" fmla="*/ 0 h 15"/>
              </a:gdLst>
              <a:ahLst/>
              <a:cxnLst>
                <a:cxn ang="0">
                  <a:pos x="T0" y="T1"/>
                </a:cxn>
                <a:cxn ang="0">
                  <a:pos x="T2" y="T3"/>
                </a:cxn>
                <a:cxn ang="0">
                  <a:pos x="T4" y="T5"/>
                </a:cxn>
              </a:cxnLst>
              <a:rect l="0" t="0" r="r" b="b"/>
              <a:pathLst>
                <a:path w="18" h="15">
                  <a:moveTo>
                    <a:pt x="11" y="0"/>
                  </a:moveTo>
                  <a:cubicBezTo>
                    <a:pt x="18" y="12"/>
                    <a:pt x="12" y="15"/>
                    <a:pt x="0" y="15"/>
                  </a:cubicBezTo>
                  <a:cubicBezTo>
                    <a:pt x="1" y="8"/>
                    <a:pt x="5" y="3"/>
                    <a:pt x="11" y="0"/>
                  </a:cubicBezTo>
                </a:path>
              </a:pathLst>
            </a:custGeom>
            <a:solidFill>
              <a:srgbClr val="BF9000"/>
            </a:solidFill>
            <a:ln w="9525">
              <a:solidFill>
                <a:schemeClr val="bg1"/>
              </a:solidFill>
              <a:prstDash val="solid"/>
              <a:round/>
              <a:headEnd/>
              <a:tailEnd/>
            </a:ln>
          </p:spPr>
          <p:txBody>
            <a:bodyPr vert="horz" wrap="square" lIns="91202" tIns="45601" rIns="91202" bIns="45601" numCol="1" anchor="t" anchorCtr="0" compatLnSpc="1">
              <a:prstTxWarp prst="textNoShape">
                <a:avLst/>
              </a:prstTxWarp>
            </a:bodyPr>
            <a:lstStyle/>
            <a:p>
              <a:pPr defTabSz="912023"/>
              <a:endParaRPr lang="en-US" sz="1795">
                <a:solidFill>
                  <a:prstClr val="black"/>
                </a:solidFill>
                <a:latin typeface="Calibri" pitchFamily="34" charset="0"/>
                <a:ea typeface="+mn-ea"/>
                <a:cs typeface="Arial" charset="0"/>
              </a:endParaRPr>
            </a:p>
          </p:txBody>
        </p:sp>
        <p:sp>
          <p:nvSpPr>
            <p:cNvPr id="74" name="Freeform 139">
              <a:extLst>
                <a:ext uri="{FF2B5EF4-FFF2-40B4-BE49-F238E27FC236}">
                  <a16:creationId xmlns:a16="http://schemas.microsoft.com/office/drawing/2014/main" id="{3E4654F1-7497-4E18-BB8E-C40C23ED97B0}"/>
                </a:ext>
              </a:extLst>
            </p:cNvPr>
            <p:cNvSpPr>
              <a:spLocks/>
            </p:cNvSpPr>
            <p:nvPr/>
          </p:nvSpPr>
          <p:spPr bwMode="auto">
            <a:xfrm>
              <a:off x="5277893" y="3887371"/>
              <a:ext cx="16510" cy="15989"/>
            </a:xfrm>
            <a:custGeom>
              <a:avLst/>
              <a:gdLst>
                <a:gd name="T0" fmla="*/ 8 w 17"/>
                <a:gd name="T1" fmla="*/ 16 h 16"/>
                <a:gd name="T2" fmla="*/ 0 w 17"/>
                <a:gd name="T3" fmla="*/ 3 h 16"/>
                <a:gd name="T4" fmla="*/ 8 w 17"/>
                <a:gd name="T5" fmla="*/ 16 h 16"/>
              </a:gdLst>
              <a:ahLst/>
              <a:cxnLst>
                <a:cxn ang="0">
                  <a:pos x="T0" y="T1"/>
                </a:cxn>
                <a:cxn ang="0">
                  <a:pos x="T2" y="T3"/>
                </a:cxn>
                <a:cxn ang="0">
                  <a:pos x="T4" y="T5"/>
                </a:cxn>
              </a:cxnLst>
              <a:rect l="0" t="0" r="r" b="b"/>
              <a:pathLst>
                <a:path w="17" h="16">
                  <a:moveTo>
                    <a:pt x="8" y="16"/>
                  </a:moveTo>
                  <a:cubicBezTo>
                    <a:pt x="5" y="12"/>
                    <a:pt x="2" y="8"/>
                    <a:pt x="0" y="3"/>
                  </a:cubicBezTo>
                  <a:cubicBezTo>
                    <a:pt x="14" y="0"/>
                    <a:pt x="17" y="4"/>
                    <a:pt x="8" y="16"/>
                  </a:cubicBezTo>
                </a:path>
              </a:pathLst>
            </a:custGeom>
            <a:solidFill>
              <a:srgbClr val="BF9000"/>
            </a:solidFill>
            <a:ln w="9525">
              <a:solidFill>
                <a:schemeClr val="bg1"/>
              </a:solidFill>
              <a:prstDash val="solid"/>
              <a:round/>
              <a:headEnd/>
              <a:tailEnd/>
            </a:ln>
          </p:spPr>
          <p:txBody>
            <a:bodyPr vert="horz" wrap="square" lIns="91202" tIns="45601" rIns="91202" bIns="45601" numCol="1" anchor="t" anchorCtr="0" compatLnSpc="1">
              <a:prstTxWarp prst="textNoShape">
                <a:avLst/>
              </a:prstTxWarp>
            </a:bodyPr>
            <a:lstStyle/>
            <a:p>
              <a:pPr defTabSz="912023"/>
              <a:endParaRPr lang="en-US" sz="1795">
                <a:solidFill>
                  <a:prstClr val="black"/>
                </a:solidFill>
                <a:latin typeface="Calibri" pitchFamily="34" charset="0"/>
                <a:ea typeface="+mn-ea"/>
                <a:cs typeface="Arial" charset="0"/>
              </a:endParaRPr>
            </a:p>
          </p:txBody>
        </p:sp>
        <p:sp>
          <p:nvSpPr>
            <p:cNvPr id="75" name="Freeform 143">
              <a:extLst>
                <a:ext uri="{FF2B5EF4-FFF2-40B4-BE49-F238E27FC236}">
                  <a16:creationId xmlns:a16="http://schemas.microsoft.com/office/drawing/2014/main" id="{B61F8FAC-8AB7-4DA6-9EF1-0D641D44679E}"/>
                </a:ext>
              </a:extLst>
            </p:cNvPr>
            <p:cNvSpPr>
              <a:spLocks/>
            </p:cNvSpPr>
            <p:nvPr/>
          </p:nvSpPr>
          <p:spPr bwMode="auto">
            <a:xfrm>
              <a:off x="5299119" y="3698164"/>
              <a:ext cx="14150" cy="13325"/>
            </a:xfrm>
            <a:custGeom>
              <a:avLst/>
              <a:gdLst>
                <a:gd name="T0" fmla="*/ 12 w 15"/>
                <a:gd name="T1" fmla="*/ 13 h 13"/>
                <a:gd name="T2" fmla="*/ 0 w 15"/>
                <a:gd name="T3" fmla="*/ 2 h 13"/>
                <a:gd name="T4" fmla="*/ 12 w 15"/>
                <a:gd name="T5" fmla="*/ 13 h 13"/>
              </a:gdLst>
              <a:ahLst/>
              <a:cxnLst>
                <a:cxn ang="0">
                  <a:pos x="T0" y="T1"/>
                </a:cxn>
                <a:cxn ang="0">
                  <a:pos x="T2" y="T3"/>
                </a:cxn>
                <a:cxn ang="0">
                  <a:pos x="T4" y="T5"/>
                </a:cxn>
              </a:cxnLst>
              <a:rect l="0" t="0" r="r" b="b"/>
              <a:pathLst>
                <a:path w="15" h="13">
                  <a:moveTo>
                    <a:pt x="12" y="13"/>
                  </a:moveTo>
                  <a:cubicBezTo>
                    <a:pt x="8" y="9"/>
                    <a:pt x="4" y="6"/>
                    <a:pt x="0" y="2"/>
                  </a:cubicBezTo>
                  <a:cubicBezTo>
                    <a:pt x="10" y="0"/>
                    <a:pt x="15" y="3"/>
                    <a:pt x="12" y="13"/>
                  </a:cubicBezTo>
                </a:path>
              </a:pathLst>
            </a:custGeom>
            <a:solidFill>
              <a:srgbClr val="BF9000"/>
            </a:solidFill>
            <a:ln w="9525">
              <a:solidFill>
                <a:schemeClr val="bg1"/>
              </a:solidFill>
              <a:prstDash val="solid"/>
              <a:round/>
              <a:headEnd/>
              <a:tailEnd/>
            </a:ln>
          </p:spPr>
          <p:txBody>
            <a:bodyPr vert="horz" wrap="square" lIns="91202" tIns="45601" rIns="91202" bIns="45601" numCol="1" anchor="t" anchorCtr="0" compatLnSpc="1">
              <a:prstTxWarp prst="textNoShape">
                <a:avLst/>
              </a:prstTxWarp>
            </a:bodyPr>
            <a:lstStyle/>
            <a:p>
              <a:pPr defTabSz="912023"/>
              <a:endParaRPr lang="en-US" sz="1795">
                <a:solidFill>
                  <a:prstClr val="black"/>
                </a:solidFill>
                <a:latin typeface="Calibri" pitchFamily="34" charset="0"/>
                <a:ea typeface="+mn-ea"/>
                <a:cs typeface="Arial" charset="0"/>
              </a:endParaRPr>
            </a:p>
          </p:txBody>
        </p:sp>
        <p:sp>
          <p:nvSpPr>
            <p:cNvPr id="76" name="Freeform 147">
              <a:extLst>
                <a:ext uri="{FF2B5EF4-FFF2-40B4-BE49-F238E27FC236}">
                  <a16:creationId xmlns:a16="http://schemas.microsoft.com/office/drawing/2014/main" id="{252830A3-593E-48E9-94B6-414482648CDA}"/>
                </a:ext>
              </a:extLst>
            </p:cNvPr>
            <p:cNvSpPr>
              <a:spLocks/>
            </p:cNvSpPr>
            <p:nvPr/>
          </p:nvSpPr>
          <p:spPr bwMode="auto">
            <a:xfrm>
              <a:off x="5367512" y="3903360"/>
              <a:ext cx="14150" cy="21319"/>
            </a:xfrm>
            <a:custGeom>
              <a:avLst/>
              <a:gdLst>
                <a:gd name="T0" fmla="*/ 4 w 17"/>
                <a:gd name="T1" fmla="*/ 21 h 21"/>
                <a:gd name="T2" fmla="*/ 15 w 17"/>
                <a:gd name="T3" fmla="*/ 0 h 21"/>
                <a:gd name="T4" fmla="*/ 4 w 17"/>
                <a:gd name="T5" fmla="*/ 21 h 21"/>
              </a:gdLst>
              <a:ahLst/>
              <a:cxnLst>
                <a:cxn ang="0">
                  <a:pos x="T0" y="T1"/>
                </a:cxn>
                <a:cxn ang="0">
                  <a:pos x="T2" y="T3"/>
                </a:cxn>
                <a:cxn ang="0">
                  <a:pos x="T4" y="T5"/>
                </a:cxn>
              </a:cxnLst>
              <a:rect l="0" t="0" r="r" b="b"/>
              <a:pathLst>
                <a:path w="17" h="21">
                  <a:moveTo>
                    <a:pt x="4" y="21"/>
                  </a:moveTo>
                  <a:cubicBezTo>
                    <a:pt x="0" y="11"/>
                    <a:pt x="6" y="4"/>
                    <a:pt x="15" y="0"/>
                  </a:cubicBezTo>
                  <a:cubicBezTo>
                    <a:pt x="17" y="9"/>
                    <a:pt x="13" y="16"/>
                    <a:pt x="4" y="21"/>
                  </a:cubicBezTo>
                </a:path>
              </a:pathLst>
            </a:custGeom>
            <a:solidFill>
              <a:srgbClr val="BF9000"/>
            </a:solidFill>
            <a:ln w="9525">
              <a:solidFill>
                <a:schemeClr val="bg1"/>
              </a:solidFill>
              <a:prstDash val="solid"/>
              <a:round/>
              <a:headEnd/>
              <a:tailEnd/>
            </a:ln>
          </p:spPr>
          <p:txBody>
            <a:bodyPr vert="horz" wrap="square" lIns="91202" tIns="45601" rIns="91202" bIns="45601" numCol="1" anchor="t" anchorCtr="0" compatLnSpc="1">
              <a:prstTxWarp prst="textNoShape">
                <a:avLst/>
              </a:prstTxWarp>
            </a:bodyPr>
            <a:lstStyle/>
            <a:p>
              <a:pPr defTabSz="912023"/>
              <a:endParaRPr lang="en-US" sz="1795">
                <a:solidFill>
                  <a:prstClr val="black"/>
                </a:solidFill>
                <a:latin typeface="Calibri" pitchFamily="34" charset="0"/>
                <a:ea typeface="+mn-ea"/>
                <a:cs typeface="Arial" charset="0"/>
              </a:endParaRPr>
            </a:p>
          </p:txBody>
        </p:sp>
        <p:sp>
          <p:nvSpPr>
            <p:cNvPr id="77" name="Freeform 149">
              <a:extLst>
                <a:ext uri="{FF2B5EF4-FFF2-40B4-BE49-F238E27FC236}">
                  <a16:creationId xmlns:a16="http://schemas.microsoft.com/office/drawing/2014/main" id="{59875C4D-3B06-4028-9C61-3FAE7995B471}"/>
                </a:ext>
              </a:extLst>
            </p:cNvPr>
            <p:cNvSpPr>
              <a:spLocks/>
            </p:cNvSpPr>
            <p:nvPr/>
          </p:nvSpPr>
          <p:spPr bwMode="auto">
            <a:xfrm>
              <a:off x="5374588" y="4031276"/>
              <a:ext cx="25943" cy="15989"/>
            </a:xfrm>
            <a:custGeom>
              <a:avLst/>
              <a:gdLst>
                <a:gd name="T0" fmla="*/ 0 w 27"/>
                <a:gd name="T1" fmla="*/ 15 h 15"/>
                <a:gd name="T2" fmla="*/ 1 w 27"/>
                <a:gd name="T3" fmla="*/ 2 h 15"/>
                <a:gd name="T4" fmla="*/ 27 w 27"/>
                <a:gd name="T5" fmla="*/ 0 h 15"/>
                <a:gd name="T6" fmla="*/ 0 w 27"/>
                <a:gd name="T7" fmla="*/ 15 h 15"/>
              </a:gdLst>
              <a:ahLst/>
              <a:cxnLst>
                <a:cxn ang="0">
                  <a:pos x="T0" y="T1"/>
                </a:cxn>
                <a:cxn ang="0">
                  <a:pos x="T2" y="T3"/>
                </a:cxn>
                <a:cxn ang="0">
                  <a:pos x="T4" y="T5"/>
                </a:cxn>
                <a:cxn ang="0">
                  <a:pos x="T6" y="T7"/>
                </a:cxn>
              </a:cxnLst>
              <a:rect l="0" t="0" r="r" b="b"/>
              <a:pathLst>
                <a:path w="27" h="15">
                  <a:moveTo>
                    <a:pt x="0" y="15"/>
                  </a:moveTo>
                  <a:cubicBezTo>
                    <a:pt x="1" y="10"/>
                    <a:pt x="1" y="6"/>
                    <a:pt x="1" y="2"/>
                  </a:cubicBezTo>
                  <a:cubicBezTo>
                    <a:pt x="9" y="10"/>
                    <a:pt x="20" y="9"/>
                    <a:pt x="27" y="0"/>
                  </a:cubicBezTo>
                  <a:cubicBezTo>
                    <a:pt x="27" y="15"/>
                    <a:pt x="11" y="12"/>
                    <a:pt x="0" y="15"/>
                  </a:cubicBezTo>
                </a:path>
              </a:pathLst>
            </a:custGeom>
            <a:solidFill>
              <a:srgbClr val="BF9000"/>
            </a:solidFill>
            <a:ln w="9525">
              <a:solidFill>
                <a:schemeClr val="bg1"/>
              </a:solidFill>
              <a:prstDash val="solid"/>
              <a:round/>
              <a:headEnd/>
              <a:tailEnd/>
            </a:ln>
          </p:spPr>
          <p:txBody>
            <a:bodyPr vert="horz" wrap="square" lIns="91202" tIns="45601" rIns="91202" bIns="45601" numCol="1" anchor="t" anchorCtr="0" compatLnSpc="1">
              <a:prstTxWarp prst="textNoShape">
                <a:avLst/>
              </a:prstTxWarp>
            </a:bodyPr>
            <a:lstStyle/>
            <a:p>
              <a:pPr defTabSz="912023"/>
              <a:endParaRPr lang="en-US" sz="1795">
                <a:solidFill>
                  <a:prstClr val="black"/>
                </a:solidFill>
                <a:latin typeface="Calibri" pitchFamily="34" charset="0"/>
                <a:ea typeface="+mn-ea"/>
                <a:cs typeface="Arial" charset="0"/>
              </a:endParaRPr>
            </a:p>
          </p:txBody>
        </p:sp>
        <p:sp>
          <p:nvSpPr>
            <p:cNvPr id="78" name="Freeform 155">
              <a:extLst>
                <a:ext uri="{FF2B5EF4-FFF2-40B4-BE49-F238E27FC236}">
                  <a16:creationId xmlns:a16="http://schemas.microsoft.com/office/drawing/2014/main" id="{59B62879-74C0-4DB3-8F06-19A4099EA1F2}"/>
                </a:ext>
              </a:extLst>
            </p:cNvPr>
            <p:cNvSpPr>
              <a:spLocks/>
            </p:cNvSpPr>
            <p:nvPr/>
          </p:nvSpPr>
          <p:spPr bwMode="auto">
            <a:xfrm>
              <a:off x="5412323" y="3999297"/>
              <a:ext cx="14150" cy="10660"/>
            </a:xfrm>
            <a:custGeom>
              <a:avLst/>
              <a:gdLst>
                <a:gd name="T0" fmla="*/ 6 w 16"/>
                <a:gd name="T1" fmla="*/ 12 h 12"/>
                <a:gd name="T2" fmla="*/ 0 w 16"/>
                <a:gd name="T3" fmla="*/ 0 h 12"/>
                <a:gd name="T4" fmla="*/ 6 w 16"/>
                <a:gd name="T5" fmla="*/ 12 h 12"/>
              </a:gdLst>
              <a:ahLst/>
              <a:cxnLst>
                <a:cxn ang="0">
                  <a:pos x="T0" y="T1"/>
                </a:cxn>
                <a:cxn ang="0">
                  <a:pos x="T2" y="T3"/>
                </a:cxn>
                <a:cxn ang="0">
                  <a:pos x="T4" y="T5"/>
                </a:cxn>
              </a:cxnLst>
              <a:rect l="0" t="0" r="r" b="b"/>
              <a:pathLst>
                <a:path w="16" h="12">
                  <a:moveTo>
                    <a:pt x="6" y="12"/>
                  </a:moveTo>
                  <a:cubicBezTo>
                    <a:pt x="4" y="8"/>
                    <a:pt x="2" y="4"/>
                    <a:pt x="0" y="0"/>
                  </a:cubicBezTo>
                  <a:cubicBezTo>
                    <a:pt x="15" y="0"/>
                    <a:pt x="16" y="4"/>
                    <a:pt x="6" y="12"/>
                  </a:cubicBezTo>
                </a:path>
              </a:pathLst>
            </a:custGeom>
            <a:solidFill>
              <a:srgbClr val="BF9000"/>
            </a:solidFill>
            <a:ln w="9525">
              <a:solidFill>
                <a:schemeClr val="bg1"/>
              </a:solidFill>
              <a:prstDash val="solid"/>
              <a:round/>
              <a:headEnd/>
              <a:tailEnd/>
            </a:ln>
          </p:spPr>
          <p:txBody>
            <a:bodyPr vert="horz" wrap="square" lIns="91202" tIns="45601" rIns="91202" bIns="45601" numCol="1" anchor="t" anchorCtr="0" compatLnSpc="1">
              <a:prstTxWarp prst="textNoShape">
                <a:avLst/>
              </a:prstTxWarp>
            </a:bodyPr>
            <a:lstStyle/>
            <a:p>
              <a:pPr defTabSz="912023"/>
              <a:endParaRPr lang="en-US" sz="1795">
                <a:solidFill>
                  <a:prstClr val="black"/>
                </a:solidFill>
                <a:latin typeface="Calibri" pitchFamily="34" charset="0"/>
                <a:ea typeface="+mn-ea"/>
                <a:cs typeface="Arial" charset="0"/>
              </a:endParaRPr>
            </a:p>
          </p:txBody>
        </p:sp>
        <p:sp>
          <p:nvSpPr>
            <p:cNvPr id="79" name="Freeform 163">
              <a:extLst>
                <a:ext uri="{FF2B5EF4-FFF2-40B4-BE49-F238E27FC236}">
                  <a16:creationId xmlns:a16="http://schemas.microsoft.com/office/drawing/2014/main" id="{A10C25D1-463D-4181-A751-257731F6E71C}"/>
                </a:ext>
              </a:extLst>
            </p:cNvPr>
            <p:cNvSpPr>
              <a:spLocks/>
            </p:cNvSpPr>
            <p:nvPr/>
          </p:nvSpPr>
          <p:spPr bwMode="auto">
            <a:xfrm>
              <a:off x="5431190" y="4047265"/>
              <a:ext cx="11793" cy="7996"/>
            </a:xfrm>
            <a:custGeom>
              <a:avLst/>
              <a:gdLst>
                <a:gd name="T0" fmla="*/ 13 w 13"/>
                <a:gd name="T1" fmla="*/ 8 h 8"/>
                <a:gd name="T2" fmla="*/ 0 w 13"/>
                <a:gd name="T3" fmla="*/ 1 h 8"/>
                <a:gd name="T4" fmla="*/ 13 w 13"/>
                <a:gd name="T5" fmla="*/ 8 h 8"/>
              </a:gdLst>
              <a:ahLst/>
              <a:cxnLst>
                <a:cxn ang="0">
                  <a:pos x="T0" y="T1"/>
                </a:cxn>
                <a:cxn ang="0">
                  <a:pos x="T2" y="T3"/>
                </a:cxn>
                <a:cxn ang="0">
                  <a:pos x="T4" y="T5"/>
                </a:cxn>
              </a:cxnLst>
              <a:rect l="0" t="0" r="r" b="b"/>
              <a:pathLst>
                <a:path w="13" h="8">
                  <a:moveTo>
                    <a:pt x="13" y="8"/>
                  </a:moveTo>
                  <a:cubicBezTo>
                    <a:pt x="9" y="5"/>
                    <a:pt x="4" y="3"/>
                    <a:pt x="0" y="1"/>
                  </a:cubicBezTo>
                  <a:cubicBezTo>
                    <a:pt x="9" y="0"/>
                    <a:pt x="8" y="4"/>
                    <a:pt x="13" y="8"/>
                  </a:cubicBezTo>
                </a:path>
              </a:pathLst>
            </a:custGeom>
            <a:solidFill>
              <a:srgbClr val="BF9000"/>
            </a:solidFill>
            <a:ln w="9525">
              <a:solidFill>
                <a:schemeClr val="bg1"/>
              </a:solidFill>
              <a:prstDash val="solid"/>
              <a:round/>
              <a:headEnd/>
              <a:tailEnd/>
            </a:ln>
          </p:spPr>
          <p:txBody>
            <a:bodyPr vert="horz" wrap="square" lIns="91202" tIns="45601" rIns="91202" bIns="45601" numCol="1" anchor="t" anchorCtr="0" compatLnSpc="1">
              <a:prstTxWarp prst="textNoShape">
                <a:avLst/>
              </a:prstTxWarp>
            </a:bodyPr>
            <a:lstStyle/>
            <a:p>
              <a:pPr defTabSz="912023"/>
              <a:endParaRPr lang="en-US" sz="1795">
                <a:solidFill>
                  <a:prstClr val="black"/>
                </a:solidFill>
                <a:latin typeface="Calibri" pitchFamily="34" charset="0"/>
                <a:ea typeface="+mn-ea"/>
                <a:cs typeface="Arial" charset="0"/>
              </a:endParaRPr>
            </a:p>
          </p:txBody>
        </p:sp>
        <p:sp>
          <p:nvSpPr>
            <p:cNvPr id="80" name="Freeform 167">
              <a:extLst>
                <a:ext uri="{FF2B5EF4-FFF2-40B4-BE49-F238E27FC236}">
                  <a16:creationId xmlns:a16="http://schemas.microsoft.com/office/drawing/2014/main" id="{086E7911-9393-4D26-8C42-435E345FE668}"/>
                </a:ext>
              </a:extLst>
            </p:cNvPr>
            <p:cNvSpPr>
              <a:spLocks/>
            </p:cNvSpPr>
            <p:nvPr/>
          </p:nvSpPr>
          <p:spPr bwMode="auto">
            <a:xfrm>
              <a:off x="5478359" y="3924680"/>
              <a:ext cx="16510" cy="15989"/>
            </a:xfrm>
            <a:custGeom>
              <a:avLst/>
              <a:gdLst>
                <a:gd name="T0" fmla="*/ 8 w 18"/>
                <a:gd name="T1" fmla="*/ 16 h 16"/>
                <a:gd name="T2" fmla="*/ 18 w 18"/>
                <a:gd name="T3" fmla="*/ 5 h 16"/>
                <a:gd name="T4" fmla="*/ 8 w 18"/>
                <a:gd name="T5" fmla="*/ 16 h 16"/>
              </a:gdLst>
              <a:ahLst/>
              <a:cxnLst>
                <a:cxn ang="0">
                  <a:pos x="T0" y="T1"/>
                </a:cxn>
                <a:cxn ang="0">
                  <a:pos x="T2" y="T3"/>
                </a:cxn>
                <a:cxn ang="0">
                  <a:pos x="T4" y="T5"/>
                </a:cxn>
              </a:cxnLst>
              <a:rect l="0" t="0" r="r" b="b"/>
              <a:pathLst>
                <a:path w="18" h="16">
                  <a:moveTo>
                    <a:pt x="8" y="16"/>
                  </a:moveTo>
                  <a:cubicBezTo>
                    <a:pt x="0" y="4"/>
                    <a:pt x="3" y="0"/>
                    <a:pt x="18" y="5"/>
                  </a:cubicBezTo>
                  <a:cubicBezTo>
                    <a:pt x="14" y="9"/>
                    <a:pt x="11" y="12"/>
                    <a:pt x="8" y="16"/>
                  </a:cubicBezTo>
                </a:path>
              </a:pathLst>
            </a:custGeom>
            <a:solidFill>
              <a:srgbClr val="BF9000"/>
            </a:solidFill>
            <a:ln w="9525">
              <a:solidFill>
                <a:schemeClr val="bg1"/>
              </a:solidFill>
              <a:prstDash val="solid"/>
              <a:round/>
              <a:headEnd/>
              <a:tailEnd/>
            </a:ln>
          </p:spPr>
          <p:txBody>
            <a:bodyPr vert="horz" wrap="square" lIns="91202" tIns="45601" rIns="91202" bIns="45601" numCol="1" anchor="t" anchorCtr="0" compatLnSpc="1">
              <a:prstTxWarp prst="textNoShape">
                <a:avLst/>
              </a:prstTxWarp>
            </a:bodyPr>
            <a:lstStyle/>
            <a:p>
              <a:pPr defTabSz="912023"/>
              <a:endParaRPr lang="en-US" sz="1795">
                <a:solidFill>
                  <a:prstClr val="black"/>
                </a:solidFill>
                <a:latin typeface="Calibri" pitchFamily="34" charset="0"/>
                <a:ea typeface="+mn-ea"/>
                <a:cs typeface="Arial" charset="0"/>
              </a:endParaRPr>
            </a:p>
          </p:txBody>
        </p:sp>
        <p:sp>
          <p:nvSpPr>
            <p:cNvPr id="81" name="Freeform 169">
              <a:extLst>
                <a:ext uri="{FF2B5EF4-FFF2-40B4-BE49-F238E27FC236}">
                  <a16:creationId xmlns:a16="http://schemas.microsoft.com/office/drawing/2014/main" id="{B078ECB4-65A7-4309-B4CC-42E584EA8D76}"/>
                </a:ext>
              </a:extLst>
            </p:cNvPr>
            <p:cNvSpPr>
              <a:spLocks/>
            </p:cNvSpPr>
            <p:nvPr/>
          </p:nvSpPr>
          <p:spPr bwMode="auto">
            <a:xfrm>
              <a:off x="5475999" y="4031276"/>
              <a:ext cx="16510" cy="15989"/>
            </a:xfrm>
            <a:custGeom>
              <a:avLst/>
              <a:gdLst>
                <a:gd name="T0" fmla="*/ 12 w 19"/>
                <a:gd name="T1" fmla="*/ 15 h 15"/>
                <a:gd name="T2" fmla="*/ 0 w 19"/>
                <a:gd name="T3" fmla="*/ 5 h 15"/>
                <a:gd name="T4" fmla="*/ 12 w 19"/>
                <a:gd name="T5" fmla="*/ 15 h 15"/>
              </a:gdLst>
              <a:ahLst/>
              <a:cxnLst>
                <a:cxn ang="0">
                  <a:pos x="T0" y="T1"/>
                </a:cxn>
                <a:cxn ang="0">
                  <a:pos x="T2" y="T3"/>
                </a:cxn>
                <a:cxn ang="0">
                  <a:pos x="T4" y="T5"/>
                </a:cxn>
              </a:cxnLst>
              <a:rect l="0" t="0" r="r" b="b"/>
              <a:pathLst>
                <a:path w="19" h="15">
                  <a:moveTo>
                    <a:pt x="12" y="15"/>
                  </a:moveTo>
                  <a:cubicBezTo>
                    <a:pt x="8" y="12"/>
                    <a:pt x="4" y="8"/>
                    <a:pt x="0" y="5"/>
                  </a:cubicBezTo>
                  <a:cubicBezTo>
                    <a:pt x="10" y="0"/>
                    <a:pt x="19" y="5"/>
                    <a:pt x="12" y="15"/>
                  </a:cubicBezTo>
                </a:path>
              </a:pathLst>
            </a:custGeom>
            <a:solidFill>
              <a:srgbClr val="BF9000"/>
            </a:solidFill>
            <a:ln w="9525">
              <a:solidFill>
                <a:schemeClr val="bg1"/>
              </a:solidFill>
              <a:prstDash val="solid"/>
              <a:round/>
              <a:headEnd/>
              <a:tailEnd/>
            </a:ln>
          </p:spPr>
          <p:txBody>
            <a:bodyPr vert="horz" wrap="square" lIns="91202" tIns="45601" rIns="91202" bIns="45601" numCol="1" anchor="t" anchorCtr="0" compatLnSpc="1">
              <a:prstTxWarp prst="textNoShape">
                <a:avLst/>
              </a:prstTxWarp>
            </a:bodyPr>
            <a:lstStyle/>
            <a:p>
              <a:pPr defTabSz="912023"/>
              <a:endParaRPr lang="en-US" sz="1795">
                <a:solidFill>
                  <a:prstClr val="black"/>
                </a:solidFill>
                <a:latin typeface="Calibri" pitchFamily="34" charset="0"/>
                <a:ea typeface="+mn-ea"/>
                <a:cs typeface="Arial" charset="0"/>
              </a:endParaRPr>
            </a:p>
          </p:txBody>
        </p:sp>
        <p:sp>
          <p:nvSpPr>
            <p:cNvPr id="82" name="Freeform 171">
              <a:extLst>
                <a:ext uri="{FF2B5EF4-FFF2-40B4-BE49-F238E27FC236}">
                  <a16:creationId xmlns:a16="http://schemas.microsoft.com/office/drawing/2014/main" id="{76AA4827-EF0B-4764-BFDF-1CE75D0208EF}"/>
                </a:ext>
              </a:extLst>
            </p:cNvPr>
            <p:cNvSpPr>
              <a:spLocks/>
            </p:cNvSpPr>
            <p:nvPr/>
          </p:nvSpPr>
          <p:spPr bwMode="auto">
            <a:xfrm>
              <a:off x="5501943" y="3514285"/>
              <a:ext cx="16510" cy="15989"/>
            </a:xfrm>
            <a:custGeom>
              <a:avLst/>
              <a:gdLst>
                <a:gd name="T0" fmla="*/ 19 w 19"/>
                <a:gd name="T1" fmla="*/ 3 h 16"/>
                <a:gd name="T2" fmla="*/ 18 w 19"/>
                <a:gd name="T3" fmla="*/ 14 h 16"/>
                <a:gd name="T4" fmla="*/ 0 w 19"/>
                <a:gd name="T5" fmla="*/ 2 h 16"/>
                <a:gd name="T6" fmla="*/ 19 w 19"/>
                <a:gd name="T7" fmla="*/ 3 h 16"/>
              </a:gdLst>
              <a:ahLst/>
              <a:cxnLst>
                <a:cxn ang="0">
                  <a:pos x="T0" y="T1"/>
                </a:cxn>
                <a:cxn ang="0">
                  <a:pos x="T2" y="T3"/>
                </a:cxn>
                <a:cxn ang="0">
                  <a:pos x="T4" y="T5"/>
                </a:cxn>
                <a:cxn ang="0">
                  <a:pos x="T6" y="T7"/>
                </a:cxn>
              </a:cxnLst>
              <a:rect l="0" t="0" r="r" b="b"/>
              <a:pathLst>
                <a:path w="19" h="16">
                  <a:moveTo>
                    <a:pt x="19" y="3"/>
                  </a:moveTo>
                  <a:lnTo>
                    <a:pt x="18" y="14"/>
                  </a:lnTo>
                  <a:cubicBezTo>
                    <a:pt x="8" y="16"/>
                    <a:pt x="1" y="11"/>
                    <a:pt x="0" y="2"/>
                  </a:cubicBezTo>
                  <a:cubicBezTo>
                    <a:pt x="7" y="0"/>
                    <a:pt x="13" y="0"/>
                    <a:pt x="19" y="3"/>
                  </a:cubicBezTo>
                  <a:close/>
                </a:path>
              </a:pathLst>
            </a:custGeom>
            <a:solidFill>
              <a:srgbClr val="BF9000"/>
            </a:solidFill>
            <a:ln w="9525">
              <a:solidFill>
                <a:schemeClr val="bg1"/>
              </a:solidFill>
              <a:prstDash val="solid"/>
              <a:round/>
              <a:headEnd/>
              <a:tailEnd/>
            </a:ln>
          </p:spPr>
          <p:txBody>
            <a:bodyPr vert="horz" wrap="square" lIns="91202" tIns="45601" rIns="91202" bIns="45601" numCol="1" anchor="t" anchorCtr="0" compatLnSpc="1">
              <a:prstTxWarp prst="textNoShape">
                <a:avLst/>
              </a:prstTxWarp>
            </a:bodyPr>
            <a:lstStyle/>
            <a:p>
              <a:pPr defTabSz="912023"/>
              <a:endParaRPr lang="en-US" sz="1795">
                <a:solidFill>
                  <a:prstClr val="black"/>
                </a:solidFill>
                <a:latin typeface="Calibri" pitchFamily="34" charset="0"/>
                <a:ea typeface="+mn-ea"/>
                <a:cs typeface="Arial" charset="0"/>
              </a:endParaRPr>
            </a:p>
          </p:txBody>
        </p:sp>
        <p:sp>
          <p:nvSpPr>
            <p:cNvPr id="83" name="Freeform 172">
              <a:extLst>
                <a:ext uri="{FF2B5EF4-FFF2-40B4-BE49-F238E27FC236}">
                  <a16:creationId xmlns:a16="http://schemas.microsoft.com/office/drawing/2014/main" id="{BACC2242-E008-474C-9969-840A2A47A4E8}"/>
                </a:ext>
              </a:extLst>
            </p:cNvPr>
            <p:cNvSpPr>
              <a:spLocks/>
            </p:cNvSpPr>
            <p:nvPr/>
          </p:nvSpPr>
          <p:spPr bwMode="auto">
            <a:xfrm>
              <a:off x="5501943" y="3514285"/>
              <a:ext cx="16510" cy="15989"/>
            </a:xfrm>
            <a:custGeom>
              <a:avLst/>
              <a:gdLst>
                <a:gd name="T0" fmla="*/ 19 w 19"/>
                <a:gd name="T1" fmla="*/ 3 h 16"/>
                <a:gd name="T2" fmla="*/ 18 w 19"/>
                <a:gd name="T3" fmla="*/ 14 h 16"/>
                <a:gd name="T4" fmla="*/ 0 w 19"/>
                <a:gd name="T5" fmla="*/ 2 h 16"/>
                <a:gd name="T6" fmla="*/ 19 w 19"/>
                <a:gd name="T7" fmla="*/ 3 h 16"/>
              </a:gdLst>
              <a:ahLst/>
              <a:cxnLst>
                <a:cxn ang="0">
                  <a:pos x="T0" y="T1"/>
                </a:cxn>
                <a:cxn ang="0">
                  <a:pos x="T2" y="T3"/>
                </a:cxn>
                <a:cxn ang="0">
                  <a:pos x="T4" y="T5"/>
                </a:cxn>
                <a:cxn ang="0">
                  <a:pos x="T6" y="T7"/>
                </a:cxn>
              </a:cxnLst>
              <a:rect l="0" t="0" r="r" b="b"/>
              <a:pathLst>
                <a:path w="19" h="16">
                  <a:moveTo>
                    <a:pt x="19" y="3"/>
                  </a:moveTo>
                  <a:lnTo>
                    <a:pt x="18" y="14"/>
                  </a:lnTo>
                  <a:cubicBezTo>
                    <a:pt x="8" y="16"/>
                    <a:pt x="1" y="11"/>
                    <a:pt x="0" y="2"/>
                  </a:cubicBezTo>
                  <a:cubicBezTo>
                    <a:pt x="7" y="0"/>
                    <a:pt x="13" y="0"/>
                    <a:pt x="19" y="3"/>
                  </a:cubicBezTo>
                  <a:close/>
                </a:path>
              </a:pathLst>
            </a:custGeom>
            <a:noFill/>
            <a:ln w="9525"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202" tIns="45601" rIns="91202" bIns="45601" numCol="1" anchor="t" anchorCtr="0" compatLnSpc="1">
              <a:prstTxWarp prst="textNoShape">
                <a:avLst/>
              </a:prstTxWarp>
            </a:bodyPr>
            <a:lstStyle/>
            <a:p>
              <a:pPr defTabSz="912023"/>
              <a:endParaRPr lang="en-US" sz="1795">
                <a:solidFill>
                  <a:prstClr val="black"/>
                </a:solidFill>
                <a:latin typeface="Calibri" pitchFamily="34" charset="0"/>
                <a:ea typeface="+mn-ea"/>
                <a:cs typeface="Arial" charset="0"/>
              </a:endParaRPr>
            </a:p>
          </p:txBody>
        </p:sp>
        <p:sp>
          <p:nvSpPr>
            <p:cNvPr id="84" name="Freeform 175">
              <a:extLst>
                <a:ext uri="{FF2B5EF4-FFF2-40B4-BE49-F238E27FC236}">
                  <a16:creationId xmlns:a16="http://schemas.microsoft.com/office/drawing/2014/main" id="{0B8020AD-03A3-4A7E-91C3-CF746B6534D3}"/>
                </a:ext>
              </a:extLst>
            </p:cNvPr>
            <p:cNvSpPr>
              <a:spLocks/>
            </p:cNvSpPr>
            <p:nvPr/>
          </p:nvSpPr>
          <p:spPr bwMode="auto">
            <a:xfrm>
              <a:off x="5534961" y="4009957"/>
              <a:ext cx="28301" cy="18655"/>
            </a:xfrm>
            <a:custGeom>
              <a:avLst/>
              <a:gdLst>
                <a:gd name="T0" fmla="*/ 0 w 33"/>
                <a:gd name="T1" fmla="*/ 18 h 18"/>
                <a:gd name="T2" fmla="*/ 33 w 33"/>
                <a:gd name="T3" fmla="*/ 0 h 18"/>
                <a:gd name="T4" fmla="*/ 0 w 33"/>
                <a:gd name="T5" fmla="*/ 18 h 18"/>
              </a:gdLst>
              <a:ahLst/>
              <a:cxnLst>
                <a:cxn ang="0">
                  <a:pos x="T0" y="T1"/>
                </a:cxn>
                <a:cxn ang="0">
                  <a:pos x="T2" y="T3"/>
                </a:cxn>
                <a:cxn ang="0">
                  <a:pos x="T4" y="T5"/>
                </a:cxn>
              </a:cxnLst>
              <a:rect l="0" t="0" r="r" b="b"/>
              <a:pathLst>
                <a:path w="33" h="18">
                  <a:moveTo>
                    <a:pt x="0" y="18"/>
                  </a:moveTo>
                  <a:cubicBezTo>
                    <a:pt x="5" y="6"/>
                    <a:pt x="19" y="0"/>
                    <a:pt x="33" y="0"/>
                  </a:cubicBezTo>
                  <a:cubicBezTo>
                    <a:pt x="21" y="5"/>
                    <a:pt x="11" y="13"/>
                    <a:pt x="0" y="18"/>
                  </a:cubicBezTo>
                </a:path>
              </a:pathLst>
            </a:custGeom>
            <a:solidFill>
              <a:srgbClr val="BF9000"/>
            </a:solidFill>
            <a:ln w="9525">
              <a:solidFill>
                <a:schemeClr val="bg1"/>
              </a:solidFill>
              <a:prstDash val="solid"/>
              <a:round/>
              <a:headEnd/>
              <a:tailEnd/>
            </a:ln>
          </p:spPr>
          <p:txBody>
            <a:bodyPr vert="horz" wrap="square" lIns="91202" tIns="45601" rIns="91202" bIns="45601" numCol="1" anchor="t" anchorCtr="0" compatLnSpc="1">
              <a:prstTxWarp prst="textNoShape">
                <a:avLst/>
              </a:prstTxWarp>
            </a:bodyPr>
            <a:lstStyle/>
            <a:p>
              <a:pPr defTabSz="912023"/>
              <a:endParaRPr lang="en-US" sz="1795">
                <a:solidFill>
                  <a:prstClr val="black"/>
                </a:solidFill>
                <a:latin typeface="Calibri" pitchFamily="34" charset="0"/>
                <a:ea typeface="+mn-ea"/>
                <a:cs typeface="Arial" charset="0"/>
              </a:endParaRPr>
            </a:p>
          </p:txBody>
        </p:sp>
        <p:sp>
          <p:nvSpPr>
            <p:cNvPr id="85" name="Freeform 185">
              <a:extLst>
                <a:ext uri="{FF2B5EF4-FFF2-40B4-BE49-F238E27FC236}">
                  <a16:creationId xmlns:a16="http://schemas.microsoft.com/office/drawing/2014/main" id="{8ADA4F7B-3DF0-46A8-8920-F1B420875858}"/>
                </a:ext>
              </a:extLst>
            </p:cNvPr>
            <p:cNvSpPr>
              <a:spLocks/>
            </p:cNvSpPr>
            <p:nvPr/>
          </p:nvSpPr>
          <p:spPr bwMode="auto">
            <a:xfrm>
              <a:off x="5638731" y="3972648"/>
              <a:ext cx="11793" cy="10660"/>
            </a:xfrm>
            <a:custGeom>
              <a:avLst/>
              <a:gdLst>
                <a:gd name="T0" fmla="*/ 12 w 12"/>
                <a:gd name="T1" fmla="*/ 10 h 10"/>
                <a:gd name="T2" fmla="*/ 0 w 12"/>
                <a:gd name="T3" fmla="*/ 0 h 10"/>
                <a:gd name="T4" fmla="*/ 12 w 12"/>
                <a:gd name="T5" fmla="*/ 10 h 10"/>
              </a:gdLst>
              <a:ahLst/>
              <a:cxnLst>
                <a:cxn ang="0">
                  <a:pos x="T0" y="T1"/>
                </a:cxn>
                <a:cxn ang="0">
                  <a:pos x="T2" y="T3"/>
                </a:cxn>
                <a:cxn ang="0">
                  <a:pos x="T4" y="T5"/>
                </a:cxn>
              </a:cxnLst>
              <a:rect l="0" t="0" r="r" b="b"/>
              <a:pathLst>
                <a:path w="12" h="10">
                  <a:moveTo>
                    <a:pt x="12" y="10"/>
                  </a:moveTo>
                  <a:cubicBezTo>
                    <a:pt x="8" y="7"/>
                    <a:pt x="4" y="3"/>
                    <a:pt x="0" y="0"/>
                  </a:cubicBezTo>
                  <a:cubicBezTo>
                    <a:pt x="10" y="0"/>
                    <a:pt x="10" y="3"/>
                    <a:pt x="12" y="10"/>
                  </a:cubicBezTo>
                </a:path>
              </a:pathLst>
            </a:custGeom>
            <a:solidFill>
              <a:srgbClr val="BF9000"/>
            </a:solidFill>
            <a:ln w="9525">
              <a:solidFill>
                <a:schemeClr val="bg1"/>
              </a:solidFill>
              <a:prstDash val="solid"/>
              <a:round/>
              <a:headEnd/>
              <a:tailEnd/>
            </a:ln>
          </p:spPr>
          <p:txBody>
            <a:bodyPr vert="horz" wrap="square" lIns="91202" tIns="45601" rIns="91202" bIns="45601" numCol="1" anchor="t" anchorCtr="0" compatLnSpc="1">
              <a:prstTxWarp prst="textNoShape">
                <a:avLst/>
              </a:prstTxWarp>
            </a:bodyPr>
            <a:lstStyle/>
            <a:p>
              <a:pPr defTabSz="912023"/>
              <a:endParaRPr lang="en-US" sz="1795">
                <a:solidFill>
                  <a:prstClr val="black"/>
                </a:solidFill>
                <a:latin typeface="Calibri" pitchFamily="34" charset="0"/>
                <a:ea typeface="+mn-ea"/>
                <a:cs typeface="Arial" charset="0"/>
              </a:endParaRPr>
            </a:p>
          </p:txBody>
        </p:sp>
        <p:sp>
          <p:nvSpPr>
            <p:cNvPr id="86" name="Freeform 187">
              <a:extLst>
                <a:ext uri="{FF2B5EF4-FFF2-40B4-BE49-F238E27FC236}">
                  <a16:creationId xmlns:a16="http://schemas.microsoft.com/office/drawing/2014/main" id="{B7E3E3C8-F9C6-41DE-BDBC-00E9E07140A2}"/>
                </a:ext>
              </a:extLst>
            </p:cNvPr>
            <p:cNvSpPr>
              <a:spLocks/>
            </p:cNvSpPr>
            <p:nvPr/>
          </p:nvSpPr>
          <p:spPr bwMode="auto">
            <a:xfrm>
              <a:off x="5655239" y="3993967"/>
              <a:ext cx="14150" cy="13325"/>
            </a:xfrm>
            <a:custGeom>
              <a:avLst/>
              <a:gdLst>
                <a:gd name="T0" fmla="*/ 8 w 16"/>
                <a:gd name="T1" fmla="*/ 15 h 15"/>
                <a:gd name="T2" fmla="*/ 16 w 16"/>
                <a:gd name="T3" fmla="*/ 3 h 15"/>
                <a:gd name="T4" fmla="*/ 8 w 16"/>
                <a:gd name="T5" fmla="*/ 15 h 15"/>
              </a:gdLst>
              <a:ahLst/>
              <a:cxnLst>
                <a:cxn ang="0">
                  <a:pos x="T0" y="T1"/>
                </a:cxn>
                <a:cxn ang="0">
                  <a:pos x="T2" y="T3"/>
                </a:cxn>
                <a:cxn ang="0">
                  <a:pos x="T4" y="T5"/>
                </a:cxn>
              </a:cxnLst>
              <a:rect l="0" t="0" r="r" b="b"/>
              <a:pathLst>
                <a:path w="16" h="15">
                  <a:moveTo>
                    <a:pt x="8" y="15"/>
                  </a:moveTo>
                  <a:cubicBezTo>
                    <a:pt x="0" y="3"/>
                    <a:pt x="2" y="0"/>
                    <a:pt x="16" y="3"/>
                  </a:cubicBezTo>
                  <a:cubicBezTo>
                    <a:pt x="13" y="7"/>
                    <a:pt x="11" y="11"/>
                    <a:pt x="8" y="15"/>
                  </a:cubicBezTo>
                </a:path>
              </a:pathLst>
            </a:custGeom>
            <a:solidFill>
              <a:srgbClr val="BF9000"/>
            </a:solidFill>
            <a:ln w="9525">
              <a:solidFill>
                <a:schemeClr val="bg1"/>
              </a:solidFill>
              <a:prstDash val="solid"/>
              <a:round/>
              <a:headEnd/>
              <a:tailEnd/>
            </a:ln>
          </p:spPr>
          <p:txBody>
            <a:bodyPr vert="horz" wrap="square" lIns="91202" tIns="45601" rIns="91202" bIns="45601" numCol="1" anchor="t" anchorCtr="0" compatLnSpc="1">
              <a:prstTxWarp prst="textNoShape">
                <a:avLst/>
              </a:prstTxWarp>
            </a:bodyPr>
            <a:lstStyle/>
            <a:p>
              <a:pPr defTabSz="912023"/>
              <a:endParaRPr lang="en-US" sz="1795">
                <a:solidFill>
                  <a:prstClr val="black"/>
                </a:solidFill>
                <a:latin typeface="Calibri" pitchFamily="34" charset="0"/>
                <a:ea typeface="+mn-ea"/>
                <a:cs typeface="Arial" charset="0"/>
              </a:endParaRPr>
            </a:p>
          </p:txBody>
        </p:sp>
        <p:sp>
          <p:nvSpPr>
            <p:cNvPr id="87" name="Freeform 189">
              <a:extLst>
                <a:ext uri="{FF2B5EF4-FFF2-40B4-BE49-F238E27FC236}">
                  <a16:creationId xmlns:a16="http://schemas.microsoft.com/office/drawing/2014/main" id="{8709F96F-D35D-4EC7-B448-00A59B1341B3}"/>
                </a:ext>
              </a:extLst>
            </p:cNvPr>
            <p:cNvSpPr>
              <a:spLocks/>
            </p:cNvSpPr>
            <p:nvPr/>
          </p:nvSpPr>
          <p:spPr bwMode="auto">
            <a:xfrm>
              <a:off x="5676465" y="4159191"/>
              <a:ext cx="14150" cy="58628"/>
            </a:xfrm>
            <a:custGeom>
              <a:avLst/>
              <a:gdLst>
                <a:gd name="T0" fmla="*/ 3 w 16"/>
                <a:gd name="T1" fmla="*/ 58 h 58"/>
                <a:gd name="T2" fmla="*/ 12 w 16"/>
                <a:gd name="T3" fmla="*/ 0 h 58"/>
                <a:gd name="T4" fmla="*/ 3 w 16"/>
                <a:gd name="T5" fmla="*/ 58 h 58"/>
              </a:gdLst>
              <a:ahLst/>
              <a:cxnLst>
                <a:cxn ang="0">
                  <a:pos x="T0" y="T1"/>
                </a:cxn>
                <a:cxn ang="0">
                  <a:pos x="T2" y="T3"/>
                </a:cxn>
                <a:cxn ang="0">
                  <a:pos x="T4" y="T5"/>
                </a:cxn>
              </a:cxnLst>
              <a:rect l="0" t="0" r="r" b="b"/>
              <a:pathLst>
                <a:path w="16" h="58">
                  <a:moveTo>
                    <a:pt x="3" y="58"/>
                  </a:moveTo>
                  <a:cubicBezTo>
                    <a:pt x="0" y="37"/>
                    <a:pt x="2" y="20"/>
                    <a:pt x="12" y="0"/>
                  </a:cubicBezTo>
                  <a:cubicBezTo>
                    <a:pt x="15" y="12"/>
                    <a:pt x="16" y="51"/>
                    <a:pt x="3" y="58"/>
                  </a:cubicBezTo>
                </a:path>
              </a:pathLst>
            </a:custGeom>
            <a:solidFill>
              <a:srgbClr val="BF9000"/>
            </a:solidFill>
            <a:ln w="9525">
              <a:solidFill>
                <a:schemeClr val="bg1"/>
              </a:solidFill>
              <a:prstDash val="solid"/>
              <a:round/>
              <a:headEnd/>
              <a:tailEnd/>
            </a:ln>
          </p:spPr>
          <p:txBody>
            <a:bodyPr vert="horz" wrap="square" lIns="91202" tIns="45601" rIns="91202" bIns="45601" numCol="1" anchor="t" anchorCtr="0" compatLnSpc="1">
              <a:prstTxWarp prst="textNoShape">
                <a:avLst/>
              </a:prstTxWarp>
            </a:bodyPr>
            <a:lstStyle/>
            <a:p>
              <a:pPr defTabSz="912023"/>
              <a:endParaRPr lang="en-US" sz="1795">
                <a:solidFill>
                  <a:prstClr val="black"/>
                </a:solidFill>
                <a:latin typeface="Calibri" pitchFamily="34" charset="0"/>
                <a:ea typeface="+mn-ea"/>
                <a:cs typeface="Arial" charset="0"/>
              </a:endParaRPr>
            </a:p>
          </p:txBody>
        </p:sp>
        <p:grpSp>
          <p:nvGrpSpPr>
            <p:cNvPr id="88" name="Group 1277">
              <a:extLst>
                <a:ext uri="{FF2B5EF4-FFF2-40B4-BE49-F238E27FC236}">
                  <a16:creationId xmlns:a16="http://schemas.microsoft.com/office/drawing/2014/main" id="{CDD8DC73-F7D6-4DD7-92F5-8D3C5B930B21}"/>
                </a:ext>
              </a:extLst>
            </p:cNvPr>
            <p:cNvGrpSpPr/>
            <p:nvPr/>
          </p:nvGrpSpPr>
          <p:grpSpPr>
            <a:xfrm>
              <a:off x="4869888" y="3335737"/>
              <a:ext cx="926856" cy="951369"/>
              <a:chOff x="4263390" y="2690837"/>
              <a:chExt cx="926856" cy="951369"/>
            </a:xfrm>
            <a:solidFill>
              <a:schemeClr val="accent5">
                <a:lumMod val="60000"/>
                <a:lumOff val="40000"/>
              </a:schemeClr>
            </a:solidFill>
          </p:grpSpPr>
          <p:sp>
            <p:nvSpPr>
              <p:cNvPr id="136" name="Freeform 145">
                <a:extLst>
                  <a:ext uri="{FF2B5EF4-FFF2-40B4-BE49-F238E27FC236}">
                    <a16:creationId xmlns:a16="http://schemas.microsoft.com/office/drawing/2014/main" id="{DCFC6329-BDF2-4A70-A3E0-CD2EDCCED176}"/>
                  </a:ext>
                </a:extLst>
              </p:cNvPr>
              <p:cNvSpPr>
                <a:spLocks/>
              </p:cNvSpPr>
              <p:nvPr/>
            </p:nvSpPr>
            <p:spPr bwMode="auto">
              <a:xfrm>
                <a:off x="4676111" y="3535610"/>
                <a:ext cx="306594" cy="106596"/>
              </a:xfrm>
              <a:custGeom>
                <a:avLst/>
                <a:gdLst>
                  <a:gd name="T0" fmla="*/ 81 w 346"/>
                  <a:gd name="T1" fmla="*/ 65 h 107"/>
                  <a:gd name="T2" fmla="*/ 16 w 346"/>
                  <a:gd name="T3" fmla="*/ 60 h 107"/>
                  <a:gd name="T4" fmla="*/ 13 w 346"/>
                  <a:gd name="T5" fmla="*/ 18 h 107"/>
                  <a:gd name="T6" fmla="*/ 25 w 346"/>
                  <a:gd name="T7" fmla="*/ 25 h 107"/>
                  <a:gd name="T8" fmla="*/ 31 w 346"/>
                  <a:gd name="T9" fmla="*/ 0 h 107"/>
                  <a:gd name="T10" fmla="*/ 88 w 346"/>
                  <a:gd name="T11" fmla="*/ 14 h 107"/>
                  <a:gd name="T12" fmla="*/ 90 w 346"/>
                  <a:gd name="T13" fmla="*/ 35 h 107"/>
                  <a:gd name="T14" fmla="*/ 136 w 346"/>
                  <a:gd name="T15" fmla="*/ 39 h 107"/>
                  <a:gd name="T16" fmla="*/ 247 w 346"/>
                  <a:gd name="T17" fmla="*/ 50 h 107"/>
                  <a:gd name="T18" fmla="*/ 277 w 346"/>
                  <a:gd name="T19" fmla="*/ 57 h 107"/>
                  <a:gd name="T20" fmla="*/ 282 w 346"/>
                  <a:gd name="T21" fmla="*/ 73 h 107"/>
                  <a:gd name="T22" fmla="*/ 336 w 346"/>
                  <a:gd name="T23" fmla="*/ 61 h 107"/>
                  <a:gd name="T24" fmla="*/ 340 w 346"/>
                  <a:gd name="T25" fmla="*/ 84 h 107"/>
                  <a:gd name="T26" fmla="*/ 311 w 346"/>
                  <a:gd name="T27" fmla="*/ 91 h 107"/>
                  <a:gd name="T28" fmla="*/ 207 w 346"/>
                  <a:gd name="T29" fmla="*/ 100 h 107"/>
                  <a:gd name="T30" fmla="*/ 165 w 346"/>
                  <a:gd name="T31" fmla="*/ 101 h 107"/>
                  <a:gd name="T32" fmla="*/ 147 w 346"/>
                  <a:gd name="T33" fmla="*/ 78 h 107"/>
                  <a:gd name="T34" fmla="*/ 81 w 346"/>
                  <a:gd name="T35" fmla="*/ 65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46" h="107">
                    <a:moveTo>
                      <a:pt x="81" y="65"/>
                    </a:moveTo>
                    <a:cubicBezTo>
                      <a:pt x="65" y="68"/>
                      <a:pt x="31" y="66"/>
                      <a:pt x="16" y="60"/>
                    </a:cubicBezTo>
                    <a:cubicBezTo>
                      <a:pt x="0" y="53"/>
                      <a:pt x="12" y="29"/>
                      <a:pt x="13" y="18"/>
                    </a:cubicBezTo>
                    <a:cubicBezTo>
                      <a:pt x="17" y="20"/>
                      <a:pt x="21" y="22"/>
                      <a:pt x="25" y="25"/>
                    </a:cubicBezTo>
                    <a:cubicBezTo>
                      <a:pt x="30" y="17"/>
                      <a:pt x="32" y="9"/>
                      <a:pt x="31" y="0"/>
                    </a:cubicBezTo>
                    <a:cubicBezTo>
                      <a:pt x="39" y="29"/>
                      <a:pt x="64" y="17"/>
                      <a:pt x="88" y="14"/>
                    </a:cubicBezTo>
                    <a:cubicBezTo>
                      <a:pt x="64" y="23"/>
                      <a:pt x="81" y="26"/>
                      <a:pt x="90" y="35"/>
                    </a:cubicBezTo>
                    <a:cubicBezTo>
                      <a:pt x="104" y="47"/>
                      <a:pt x="118" y="45"/>
                      <a:pt x="136" y="39"/>
                    </a:cubicBezTo>
                    <a:cubicBezTo>
                      <a:pt x="173" y="27"/>
                      <a:pt x="210" y="48"/>
                      <a:pt x="247" y="50"/>
                    </a:cubicBezTo>
                    <a:cubicBezTo>
                      <a:pt x="257" y="50"/>
                      <a:pt x="277" y="40"/>
                      <a:pt x="277" y="57"/>
                    </a:cubicBezTo>
                    <a:cubicBezTo>
                      <a:pt x="276" y="64"/>
                      <a:pt x="271" y="74"/>
                      <a:pt x="282" y="73"/>
                    </a:cubicBezTo>
                    <a:cubicBezTo>
                      <a:pt x="299" y="72"/>
                      <a:pt x="320" y="58"/>
                      <a:pt x="336" y="61"/>
                    </a:cubicBezTo>
                    <a:cubicBezTo>
                      <a:pt x="345" y="62"/>
                      <a:pt x="346" y="79"/>
                      <a:pt x="340" y="84"/>
                    </a:cubicBezTo>
                    <a:cubicBezTo>
                      <a:pt x="333" y="91"/>
                      <a:pt x="320" y="91"/>
                      <a:pt x="311" y="91"/>
                    </a:cubicBezTo>
                    <a:cubicBezTo>
                      <a:pt x="276" y="91"/>
                      <a:pt x="242" y="94"/>
                      <a:pt x="207" y="100"/>
                    </a:cubicBezTo>
                    <a:cubicBezTo>
                      <a:pt x="194" y="103"/>
                      <a:pt x="177" y="107"/>
                      <a:pt x="165" y="101"/>
                    </a:cubicBezTo>
                    <a:cubicBezTo>
                      <a:pt x="155" y="95"/>
                      <a:pt x="158" y="83"/>
                      <a:pt x="147" y="78"/>
                    </a:cubicBezTo>
                    <a:cubicBezTo>
                      <a:pt x="127" y="68"/>
                      <a:pt x="103" y="70"/>
                      <a:pt x="81" y="65"/>
                    </a:cubicBezTo>
                  </a:path>
                </a:pathLst>
              </a:custGeom>
              <a:grpFill/>
              <a:ln w="6350">
                <a:solidFill>
                  <a:schemeClr val="bg1"/>
                </a:solidFill>
                <a:prstDash val="solid"/>
                <a:round/>
                <a:headEnd/>
                <a:tailEnd/>
              </a:ln>
            </p:spPr>
            <p:txBody>
              <a:bodyPr vert="horz" wrap="square" lIns="91202" tIns="45601" rIns="91202" bIns="45601" numCol="1" anchor="t" anchorCtr="0" compatLnSpc="1">
                <a:prstTxWarp prst="textNoShape">
                  <a:avLst/>
                </a:prstTxWarp>
              </a:bodyPr>
              <a:lstStyle/>
              <a:p>
                <a:pPr defTabSz="912023"/>
                <a:endParaRPr lang="en-US" sz="1795">
                  <a:solidFill>
                    <a:prstClr val="black"/>
                  </a:solidFill>
                  <a:latin typeface="Calibri" pitchFamily="34" charset="0"/>
                  <a:ea typeface="+mn-ea"/>
                  <a:cs typeface="Arial" charset="0"/>
                </a:endParaRPr>
              </a:p>
            </p:txBody>
          </p:sp>
          <p:grpSp>
            <p:nvGrpSpPr>
              <p:cNvPr id="137" name="Group 1276">
                <a:extLst>
                  <a:ext uri="{FF2B5EF4-FFF2-40B4-BE49-F238E27FC236}">
                    <a16:creationId xmlns:a16="http://schemas.microsoft.com/office/drawing/2014/main" id="{614FBC18-1B3D-43E9-871A-AF62F5567549}"/>
                  </a:ext>
                </a:extLst>
              </p:cNvPr>
              <p:cNvGrpSpPr/>
              <p:nvPr/>
            </p:nvGrpSpPr>
            <p:grpSpPr>
              <a:xfrm>
                <a:off x="4263390" y="2690837"/>
                <a:ext cx="926856" cy="831449"/>
                <a:chOff x="4263390" y="2690837"/>
                <a:chExt cx="926856" cy="831449"/>
              </a:xfrm>
              <a:grpFill/>
            </p:grpSpPr>
            <p:sp>
              <p:nvSpPr>
                <p:cNvPr id="138" name="Freeform 121">
                  <a:extLst>
                    <a:ext uri="{FF2B5EF4-FFF2-40B4-BE49-F238E27FC236}">
                      <a16:creationId xmlns:a16="http://schemas.microsoft.com/office/drawing/2014/main" id="{A09A923F-32A0-4AE1-AFF1-E988F5978603}"/>
                    </a:ext>
                  </a:extLst>
                </p:cNvPr>
                <p:cNvSpPr>
                  <a:spLocks/>
                </p:cNvSpPr>
                <p:nvPr/>
              </p:nvSpPr>
              <p:spPr bwMode="auto">
                <a:xfrm>
                  <a:off x="4914312" y="2896034"/>
                  <a:ext cx="35377" cy="29315"/>
                </a:xfrm>
                <a:custGeom>
                  <a:avLst/>
                  <a:gdLst>
                    <a:gd name="T0" fmla="*/ 9 w 42"/>
                    <a:gd name="T1" fmla="*/ 31 h 31"/>
                    <a:gd name="T2" fmla="*/ 39 w 42"/>
                    <a:gd name="T3" fmla="*/ 15 h 31"/>
                    <a:gd name="T4" fmla="*/ 9 w 42"/>
                    <a:gd name="T5" fmla="*/ 31 h 31"/>
                  </a:gdLst>
                  <a:ahLst/>
                  <a:cxnLst>
                    <a:cxn ang="0">
                      <a:pos x="T0" y="T1"/>
                    </a:cxn>
                    <a:cxn ang="0">
                      <a:pos x="T2" y="T3"/>
                    </a:cxn>
                    <a:cxn ang="0">
                      <a:pos x="T4" y="T5"/>
                    </a:cxn>
                  </a:cxnLst>
                  <a:rect l="0" t="0" r="r" b="b"/>
                  <a:pathLst>
                    <a:path w="42" h="31">
                      <a:moveTo>
                        <a:pt x="9" y="31"/>
                      </a:moveTo>
                      <a:cubicBezTo>
                        <a:pt x="0" y="16"/>
                        <a:pt x="33" y="0"/>
                        <a:pt x="39" y="15"/>
                      </a:cubicBezTo>
                      <a:cubicBezTo>
                        <a:pt x="42" y="25"/>
                        <a:pt x="15" y="31"/>
                        <a:pt x="9" y="31"/>
                      </a:cubicBezTo>
                    </a:path>
                  </a:pathLst>
                </a:custGeom>
                <a:grpFill/>
                <a:ln w="6350">
                  <a:solidFill>
                    <a:schemeClr val="bg1"/>
                  </a:solidFill>
                  <a:prstDash val="solid"/>
                  <a:round/>
                  <a:headEnd/>
                  <a:tailEnd/>
                </a:ln>
              </p:spPr>
              <p:txBody>
                <a:bodyPr vert="horz" wrap="square" lIns="91202" tIns="45601" rIns="91202" bIns="45601" numCol="1" anchor="t" anchorCtr="0" compatLnSpc="1">
                  <a:prstTxWarp prst="textNoShape">
                    <a:avLst/>
                  </a:prstTxWarp>
                </a:bodyPr>
                <a:lstStyle/>
                <a:p>
                  <a:pPr defTabSz="912023"/>
                  <a:endParaRPr lang="en-US" sz="1795">
                    <a:solidFill>
                      <a:prstClr val="black"/>
                    </a:solidFill>
                    <a:latin typeface="Calibri" pitchFamily="34" charset="0"/>
                    <a:ea typeface="+mn-ea"/>
                    <a:cs typeface="Arial" charset="0"/>
                  </a:endParaRPr>
                </a:p>
              </p:txBody>
            </p:sp>
            <p:sp>
              <p:nvSpPr>
                <p:cNvPr id="139" name="Freeform 129">
                  <a:extLst>
                    <a:ext uri="{FF2B5EF4-FFF2-40B4-BE49-F238E27FC236}">
                      <a16:creationId xmlns:a16="http://schemas.microsoft.com/office/drawing/2014/main" id="{120E084F-BB2F-4D04-8C0B-E0C6F4D3AA16}"/>
                    </a:ext>
                  </a:extLst>
                </p:cNvPr>
                <p:cNvSpPr>
                  <a:spLocks/>
                </p:cNvSpPr>
                <p:nvPr/>
              </p:nvSpPr>
              <p:spPr bwMode="auto">
                <a:xfrm>
                  <a:off x="4360084" y="3095902"/>
                  <a:ext cx="21226" cy="45304"/>
                </a:xfrm>
                <a:custGeom>
                  <a:avLst/>
                  <a:gdLst>
                    <a:gd name="T0" fmla="*/ 19 w 25"/>
                    <a:gd name="T1" fmla="*/ 3 h 44"/>
                    <a:gd name="T2" fmla="*/ 8 w 25"/>
                    <a:gd name="T3" fmla="*/ 33 h 44"/>
                    <a:gd name="T4" fmla="*/ 19 w 25"/>
                    <a:gd name="T5" fmla="*/ 3 h 44"/>
                  </a:gdLst>
                  <a:ahLst/>
                  <a:cxnLst>
                    <a:cxn ang="0">
                      <a:pos x="T0" y="T1"/>
                    </a:cxn>
                    <a:cxn ang="0">
                      <a:pos x="T2" y="T3"/>
                    </a:cxn>
                    <a:cxn ang="0">
                      <a:pos x="T4" y="T5"/>
                    </a:cxn>
                  </a:cxnLst>
                  <a:rect l="0" t="0" r="r" b="b"/>
                  <a:pathLst>
                    <a:path w="25" h="44">
                      <a:moveTo>
                        <a:pt x="19" y="3"/>
                      </a:moveTo>
                      <a:cubicBezTo>
                        <a:pt x="25" y="10"/>
                        <a:pt x="23" y="44"/>
                        <a:pt x="8" y="33"/>
                      </a:cubicBezTo>
                      <a:cubicBezTo>
                        <a:pt x="0" y="28"/>
                        <a:pt x="6" y="0"/>
                        <a:pt x="19" y="3"/>
                      </a:cubicBezTo>
                    </a:path>
                  </a:pathLst>
                </a:custGeom>
                <a:grpFill/>
                <a:ln w="6350">
                  <a:solidFill>
                    <a:schemeClr val="bg1"/>
                  </a:solidFill>
                  <a:prstDash val="solid"/>
                  <a:round/>
                  <a:headEnd/>
                  <a:tailEnd/>
                </a:ln>
              </p:spPr>
              <p:txBody>
                <a:bodyPr vert="horz" wrap="square" lIns="91202" tIns="45601" rIns="91202" bIns="45601" numCol="1" anchor="t" anchorCtr="0" compatLnSpc="1">
                  <a:prstTxWarp prst="textNoShape">
                    <a:avLst/>
                  </a:prstTxWarp>
                </a:bodyPr>
                <a:lstStyle/>
                <a:p>
                  <a:pPr defTabSz="912023"/>
                  <a:endParaRPr lang="en-US" sz="1795">
                    <a:solidFill>
                      <a:prstClr val="black"/>
                    </a:solidFill>
                    <a:latin typeface="Calibri" pitchFamily="34" charset="0"/>
                    <a:ea typeface="+mn-ea"/>
                    <a:cs typeface="Arial" charset="0"/>
                  </a:endParaRPr>
                </a:p>
              </p:txBody>
            </p:sp>
            <p:sp>
              <p:nvSpPr>
                <p:cNvPr id="140" name="Freeform 161">
                  <a:extLst>
                    <a:ext uri="{FF2B5EF4-FFF2-40B4-BE49-F238E27FC236}">
                      <a16:creationId xmlns:a16="http://schemas.microsoft.com/office/drawing/2014/main" id="{E22D16EF-F3FF-4BDE-BD99-D52645A5450C}"/>
                    </a:ext>
                  </a:extLst>
                </p:cNvPr>
                <p:cNvSpPr>
                  <a:spLocks/>
                </p:cNvSpPr>
                <p:nvPr/>
              </p:nvSpPr>
              <p:spPr bwMode="auto">
                <a:xfrm>
                  <a:off x="4841200" y="3258460"/>
                  <a:ext cx="25943" cy="18655"/>
                </a:xfrm>
                <a:custGeom>
                  <a:avLst/>
                  <a:gdLst>
                    <a:gd name="T0" fmla="*/ 0 w 29"/>
                    <a:gd name="T1" fmla="*/ 0 h 19"/>
                    <a:gd name="T2" fmla="*/ 28 w 29"/>
                    <a:gd name="T3" fmla="*/ 17 h 19"/>
                    <a:gd name="T4" fmla="*/ 0 w 29"/>
                    <a:gd name="T5" fmla="*/ 0 h 19"/>
                  </a:gdLst>
                  <a:ahLst/>
                  <a:cxnLst>
                    <a:cxn ang="0">
                      <a:pos x="T0" y="T1"/>
                    </a:cxn>
                    <a:cxn ang="0">
                      <a:pos x="T2" y="T3"/>
                    </a:cxn>
                    <a:cxn ang="0">
                      <a:pos x="T4" y="T5"/>
                    </a:cxn>
                  </a:cxnLst>
                  <a:rect l="0" t="0" r="r" b="b"/>
                  <a:pathLst>
                    <a:path w="29" h="19">
                      <a:moveTo>
                        <a:pt x="0" y="0"/>
                      </a:moveTo>
                      <a:cubicBezTo>
                        <a:pt x="11" y="3"/>
                        <a:pt x="29" y="2"/>
                        <a:pt x="28" y="17"/>
                      </a:cubicBezTo>
                      <a:cubicBezTo>
                        <a:pt x="15" y="19"/>
                        <a:pt x="3" y="11"/>
                        <a:pt x="0" y="0"/>
                      </a:cubicBezTo>
                    </a:path>
                  </a:pathLst>
                </a:custGeom>
                <a:grpFill/>
                <a:ln w="6350">
                  <a:solidFill>
                    <a:schemeClr val="bg1"/>
                  </a:solidFill>
                  <a:prstDash val="solid"/>
                  <a:round/>
                  <a:headEnd/>
                  <a:tailEnd/>
                </a:ln>
              </p:spPr>
              <p:txBody>
                <a:bodyPr vert="horz" wrap="square" lIns="91202" tIns="45601" rIns="91202" bIns="45601" numCol="1" anchor="t" anchorCtr="0" compatLnSpc="1">
                  <a:prstTxWarp prst="textNoShape">
                    <a:avLst/>
                  </a:prstTxWarp>
                </a:bodyPr>
                <a:lstStyle/>
                <a:p>
                  <a:pPr defTabSz="912023"/>
                  <a:endParaRPr lang="en-US" sz="1795">
                    <a:solidFill>
                      <a:prstClr val="black"/>
                    </a:solidFill>
                    <a:latin typeface="Calibri" pitchFamily="34" charset="0"/>
                    <a:ea typeface="+mn-ea"/>
                    <a:cs typeface="Arial" charset="0"/>
                  </a:endParaRPr>
                </a:p>
              </p:txBody>
            </p:sp>
            <p:grpSp>
              <p:nvGrpSpPr>
                <p:cNvPr id="141" name="Group 1275">
                  <a:extLst>
                    <a:ext uri="{FF2B5EF4-FFF2-40B4-BE49-F238E27FC236}">
                      <a16:creationId xmlns:a16="http://schemas.microsoft.com/office/drawing/2014/main" id="{B0113FCB-8CEA-48C7-AC9B-1D7B55661D34}"/>
                    </a:ext>
                  </a:extLst>
                </p:cNvPr>
                <p:cNvGrpSpPr/>
                <p:nvPr/>
              </p:nvGrpSpPr>
              <p:grpSpPr>
                <a:xfrm>
                  <a:off x="4263390" y="2690837"/>
                  <a:ext cx="926856" cy="831449"/>
                  <a:chOff x="4263390" y="2690837"/>
                  <a:chExt cx="926856" cy="831449"/>
                </a:xfrm>
                <a:grpFill/>
              </p:grpSpPr>
              <p:sp>
                <p:nvSpPr>
                  <p:cNvPr id="142" name="Freeform 135">
                    <a:extLst>
                      <a:ext uri="{FF2B5EF4-FFF2-40B4-BE49-F238E27FC236}">
                        <a16:creationId xmlns:a16="http://schemas.microsoft.com/office/drawing/2014/main" id="{F373E7DC-9DE0-4EC3-8A45-1E37C437102A}"/>
                      </a:ext>
                    </a:extLst>
                  </p:cNvPr>
                  <p:cNvSpPr>
                    <a:spLocks/>
                  </p:cNvSpPr>
                  <p:nvPr/>
                </p:nvSpPr>
                <p:spPr bwMode="auto">
                  <a:xfrm>
                    <a:off x="4610076" y="3437010"/>
                    <a:ext cx="28301" cy="31979"/>
                  </a:xfrm>
                  <a:custGeom>
                    <a:avLst/>
                    <a:gdLst>
                      <a:gd name="T0" fmla="*/ 13 w 32"/>
                      <a:gd name="T1" fmla="*/ 0 h 32"/>
                      <a:gd name="T2" fmla="*/ 11 w 32"/>
                      <a:gd name="T3" fmla="*/ 32 h 32"/>
                      <a:gd name="T4" fmla="*/ 13 w 32"/>
                      <a:gd name="T5" fmla="*/ 0 h 32"/>
                    </a:gdLst>
                    <a:ahLst/>
                    <a:cxnLst>
                      <a:cxn ang="0">
                        <a:pos x="T0" y="T1"/>
                      </a:cxn>
                      <a:cxn ang="0">
                        <a:pos x="T2" y="T3"/>
                      </a:cxn>
                      <a:cxn ang="0">
                        <a:pos x="T4" y="T5"/>
                      </a:cxn>
                    </a:cxnLst>
                    <a:rect l="0" t="0" r="r" b="b"/>
                    <a:pathLst>
                      <a:path w="32" h="32">
                        <a:moveTo>
                          <a:pt x="13" y="0"/>
                        </a:moveTo>
                        <a:cubicBezTo>
                          <a:pt x="21" y="10"/>
                          <a:pt x="32" y="27"/>
                          <a:pt x="11" y="32"/>
                        </a:cubicBezTo>
                        <a:cubicBezTo>
                          <a:pt x="9" y="22"/>
                          <a:pt x="0" y="8"/>
                          <a:pt x="13" y="0"/>
                        </a:cubicBezTo>
                      </a:path>
                    </a:pathLst>
                  </a:custGeom>
                  <a:grpFill/>
                  <a:ln w="6350">
                    <a:solidFill>
                      <a:schemeClr val="bg1"/>
                    </a:solidFill>
                    <a:prstDash val="solid"/>
                    <a:round/>
                    <a:headEnd/>
                    <a:tailEnd/>
                  </a:ln>
                </p:spPr>
                <p:txBody>
                  <a:bodyPr vert="horz" wrap="square" lIns="91202" tIns="45601" rIns="91202" bIns="45601" numCol="1" anchor="t" anchorCtr="0" compatLnSpc="1">
                    <a:prstTxWarp prst="textNoShape">
                      <a:avLst/>
                    </a:prstTxWarp>
                  </a:bodyPr>
                  <a:lstStyle/>
                  <a:p>
                    <a:pPr defTabSz="912023"/>
                    <a:endParaRPr lang="en-US" sz="1795">
                      <a:solidFill>
                        <a:prstClr val="black"/>
                      </a:solidFill>
                      <a:latin typeface="Calibri" pitchFamily="34" charset="0"/>
                      <a:ea typeface="+mn-ea"/>
                      <a:cs typeface="Arial" charset="0"/>
                    </a:endParaRPr>
                  </a:p>
                </p:txBody>
              </p:sp>
              <p:sp>
                <p:nvSpPr>
                  <p:cNvPr id="143" name="Freeform 165">
                    <a:extLst>
                      <a:ext uri="{FF2B5EF4-FFF2-40B4-BE49-F238E27FC236}">
                        <a16:creationId xmlns:a16="http://schemas.microsoft.com/office/drawing/2014/main" id="{2EC17F16-B22C-49BD-896F-1D4043E46A5D}"/>
                      </a:ext>
                    </a:extLst>
                  </p:cNvPr>
                  <p:cNvSpPr>
                    <a:spLocks/>
                  </p:cNvSpPr>
                  <p:nvPr/>
                </p:nvSpPr>
                <p:spPr bwMode="auto">
                  <a:xfrm>
                    <a:off x="4852993" y="3333078"/>
                    <a:ext cx="18867" cy="23985"/>
                  </a:xfrm>
                  <a:custGeom>
                    <a:avLst/>
                    <a:gdLst>
                      <a:gd name="T0" fmla="*/ 10 w 21"/>
                      <a:gd name="T1" fmla="*/ 23 h 23"/>
                      <a:gd name="T2" fmla="*/ 14 w 21"/>
                      <a:gd name="T3" fmla="*/ 0 h 23"/>
                      <a:gd name="T4" fmla="*/ 10 w 21"/>
                      <a:gd name="T5" fmla="*/ 23 h 23"/>
                    </a:gdLst>
                    <a:ahLst/>
                    <a:cxnLst>
                      <a:cxn ang="0">
                        <a:pos x="T0" y="T1"/>
                      </a:cxn>
                      <a:cxn ang="0">
                        <a:pos x="T2" y="T3"/>
                      </a:cxn>
                      <a:cxn ang="0">
                        <a:pos x="T4" y="T5"/>
                      </a:cxn>
                    </a:cxnLst>
                    <a:rect l="0" t="0" r="r" b="b"/>
                    <a:pathLst>
                      <a:path w="21" h="23">
                        <a:moveTo>
                          <a:pt x="10" y="23"/>
                        </a:moveTo>
                        <a:cubicBezTo>
                          <a:pt x="0" y="15"/>
                          <a:pt x="2" y="5"/>
                          <a:pt x="14" y="0"/>
                        </a:cubicBezTo>
                        <a:cubicBezTo>
                          <a:pt x="21" y="7"/>
                          <a:pt x="19" y="16"/>
                          <a:pt x="10" y="23"/>
                        </a:cubicBezTo>
                      </a:path>
                    </a:pathLst>
                  </a:custGeom>
                  <a:grpFill/>
                  <a:ln w="6350">
                    <a:solidFill>
                      <a:schemeClr val="bg1"/>
                    </a:solidFill>
                    <a:prstDash val="solid"/>
                    <a:round/>
                    <a:headEnd/>
                    <a:tailEnd/>
                  </a:ln>
                </p:spPr>
                <p:txBody>
                  <a:bodyPr vert="horz" wrap="square" lIns="91202" tIns="45601" rIns="91202" bIns="45601" numCol="1" anchor="t" anchorCtr="0" compatLnSpc="1">
                    <a:prstTxWarp prst="textNoShape">
                      <a:avLst/>
                    </a:prstTxWarp>
                  </a:bodyPr>
                  <a:lstStyle/>
                  <a:p>
                    <a:pPr defTabSz="912023"/>
                    <a:endParaRPr lang="en-US" sz="1795">
                      <a:solidFill>
                        <a:prstClr val="black"/>
                      </a:solidFill>
                      <a:latin typeface="Calibri" pitchFamily="34" charset="0"/>
                      <a:ea typeface="+mn-ea"/>
                      <a:cs typeface="Arial" charset="0"/>
                    </a:endParaRPr>
                  </a:p>
                </p:txBody>
              </p:sp>
              <p:grpSp>
                <p:nvGrpSpPr>
                  <p:cNvPr id="144" name="Group 1274">
                    <a:extLst>
                      <a:ext uri="{FF2B5EF4-FFF2-40B4-BE49-F238E27FC236}">
                        <a16:creationId xmlns:a16="http://schemas.microsoft.com/office/drawing/2014/main" id="{81080708-F312-4B89-BC14-ECD850380544}"/>
                      </a:ext>
                    </a:extLst>
                  </p:cNvPr>
                  <p:cNvGrpSpPr/>
                  <p:nvPr/>
                </p:nvGrpSpPr>
                <p:grpSpPr>
                  <a:xfrm>
                    <a:off x="4263390" y="2690837"/>
                    <a:ext cx="926856" cy="831449"/>
                    <a:chOff x="4263390" y="2690837"/>
                    <a:chExt cx="926856" cy="831449"/>
                  </a:xfrm>
                  <a:grpFill/>
                </p:grpSpPr>
                <p:sp>
                  <p:nvSpPr>
                    <p:cNvPr id="145" name="Freeform 141">
                      <a:extLst>
                        <a:ext uri="{FF2B5EF4-FFF2-40B4-BE49-F238E27FC236}">
                          <a16:creationId xmlns:a16="http://schemas.microsoft.com/office/drawing/2014/main" id="{62CE3430-B320-4D8B-9B99-72E3EDB66E81}"/>
                        </a:ext>
                      </a:extLst>
                    </p:cNvPr>
                    <p:cNvSpPr>
                      <a:spLocks/>
                    </p:cNvSpPr>
                    <p:nvPr/>
                  </p:nvSpPr>
                  <p:spPr bwMode="auto">
                    <a:xfrm>
                      <a:off x="4619509" y="3071917"/>
                      <a:ext cx="183956" cy="154564"/>
                    </a:xfrm>
                    <a:custGeom>
                      <a:avLst/>
                      <a:gdLst>
                        <a:gd name="T0" fmla="*/ 81 w 209"/>
                        <a:gd name="T1" fmla="*/ 78 h 156"/>
                        <a:gd name="T2" fmla="*/ 0 w 209"/>
                        <a:gd name="T3" fmla="*/ 28 h 156"/>
                        <a:gd name="T4" fmla="*/ 40 w 209"/>
                        <a:gd name="T5" fmla="*/ 0 h 156"/>
                        <a:gd name="T6" fmla="*/ 77 w 209"/>
                        <a:gd name="T7" fmla="*/ 32 h 156"/>
                        <a:gd name="T8" fmla="*/ 139 w 209"/>
                        <a:gd name="T9" fmla="*/ 50 h 156"/>
                        <a:gd name="T10" fmla="*/ 161 w 209"/>
                        <a:gd name="T11" fmla="*/ 106 h 156"/>
                        <a:gd name="T12" fmla="*/ 200 w 209"/>
                        <a:gd name="T13" fmla="*/ 132 h 156"/>
                        <a:gd name="T14" fmla="*/ 167 w 209"/>
                        <a:gd name="T15" fmla="*/ 132 h 156"/>
                        <a:gd name="T16" fmla="*/ 134 w 209"/>
                        <a:gd name="T17" fmla="*/ 89 h 156"/>
                        <a:gd name="T18" fmla="*/ 81 w 209"/>
                        <a:gd name="T19" fmla="*/ 78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9" h="156">
                          <a:moveTo>
                            <a:pt x="81" y="78"/>
                          </a:moveTo>
                          <a:cubicBezTo>
                            <a:pt x="89" y="55"/>
                            <a:pt x="22" y="11"/>
                            <a:pt x="0" y="28"/>
                          </a:cubicBezTo>
                          <a:cubicBezTo>
                            <a:pt x="10" y="17"/>
                            <a:pt x="23" y="1"/>
                            <a:pt x="40" y="0"/>
                          </a:cubicBezTo>
                          <a:cubicBezTo>
                            <a:pt x="59" y="0"/>
                            <a:pt x="66" y="21"/>
                            <a:pt x="77" y="32"/>
                          </a:cubicBezTo>
                          <a:cubicBezTo>
                            <a:pt x="93" y="47"/>
                            <a:pt x="119" y="41"/>
                            <a:pt x="139" y="50"/>
                          </a:cubicBezTo>
                          <a:cubicBezTo>
                            <a:pt x="162" y="60"/>
                            <a:pt x="149" y="89"/>
                            <a:pt x="161" y="106"/>
                          </a:cubicBezTo>
                          <a:cubicBezTo>
                            <a:pt x="170" y="120"/>
                            <a:pt x="193" y="115"/>
                            <a:pt x="200" y="132"/>
                          </a:cubicBezTo>
                          <a:cubicBezTo>
                            <a:pt x="209" y="156"/>
                            <a:pt x="172" y="137"/>
                            <a:pt x="167" y="132"/>
                          </a:cubicBezTo>
                          <a:cubicBezTo>
                            <a:pt x="155" y="121"/>
                            <a:pt x="148" y="96"/>
                            <a:pt x="134" y="89"/>
                          </a:cubicBezTo>
                          <a:cubicBezTo>
                            <a:pt x="118" y="82"/>
                            <a:pt x="91" y="96"/>
                            <a:pt x="81" y="78"/>
                          </a:cubicBezTo>
                        </a:path>
                      </a:pathLst>
                    </a:custGeom>
                    <a:grpFill/>
                    <a:ln w="6350">
                      <a:solidFill>
                        <a:schemeClr val="bg1"/>
                      </a:solidFill>
                      <a:prstDash val="solid"/>
                      <a:round/>
                      <a:headEnd/>
                      <a:tailEnd/>
                    </a:ln>
                  </p:spPr>
                  <p:txBody>
                    <a:bodyPr vert="horz" wrap="square" lIns="91202" tIns="45601" rIns="91202" bIns="45601" numCol="1" anchor="t" anchorCtr="0" compatLnSpc="1">
                      <a:prstTxWarp prst="textNoShape">
                        <a:avLst/>
                      </a:prstTxWarp>
                    </a:bodyPr>
                    <a:lstStyle/>
                    <a:p>
                      <a:pPr defTabSz="912023"/>
                      <a:endParaRPr lang="en-US" sz="1795">
                        <a:solidFill>
                          <a:prstClr val="black"/>
                        </a:solidFill>
                        <a:latin typeface="Calibri" pitchFamily="34" charset="0"/>
                        <a:ea typeface="+mn-ea"/>
                        <a:cs typeface="Arial" charset="0"/>
                      </a:endParaRPr>
                    </a:p>
                  </p:txBody>
                </p:sp>
                <p:grpSp>
                  <p:nvGrpSpPr>
                    <p:cNvPr id="146" name="Group 1272">
                      <a:extLst>
                        <a:ext uri="{FF2B5EF4-FFF2-40B4-BE49-F238E27FC236}">
                          <a16:creationId xmlns:a16="http://schemas.microsoft.com/office/drawing/2014/main" id="{6A1B2C0A-8AD6-425D-AB5E-A21369CD50F1}"/>
                        </a:ext>
                      </a:extLst>
                    </p:cNvPr>
                    <p:cNvGrpSpPr/>
                    <p:nvPr/>
                  </p:nvGrpSpPr>
                  <p:grpSpPr>
                    <a:xfrm>
                      <a:off x="4263390" y="2690837"/>
                      <a:ext cx="926856" cy="831449"/>
                      <a:chOff x="4263390" y="2690837"/>
                      <a:chExt cx="926856" cy="831449"/>
                    </a:xfrm>
                    <a:grpFill/>
                  </p:grpSpPr>
                  <p:sp>
                    <p:nvSpPr>
                      <p:cNvPr id="147" name="Freeform 119">
                        <a:extLst>
                          <a:ext uri="{FF2B5EF4-FFF2-40B4-BE49-F238E27FC236}">
                            <a16:creationId xmlns:a16="http://schemas.microsoft.com/office/drawing/2014/main" id="{E867BC3E-B28D-4A17-BEFF-5E56B8255F07}"/>
                          </a:ext>
                        </a:extLst>
                      </p:cNvPr>
                      <p:cNvSpPr>
                        <a:spLocks/>
                      </p:cNvSpPr>
                      <p:nvPr/>
                    </p:nvSpPr>
                    <p:spPr bwMode="auto">
                      <a:xfrm>
                        <a:off x="4303482" y="2690837"/>
                        <a:ext cx="714600" cy="743508"/>
                      </a:xfrm>
                      <a:custGeom>
                        <a:avLst/>
                        <a:gdLst>
                          <a:gd name="T0" fmla="*/ 30 w 808"/>
                          <a:gd name="T1" fmla="*/ 292 h 743"/>
                          <a:gd name="T2" fmla="*/ 56 w 808"/>
                          <a:gd name="T3" fmla="*/ 241 h 743"/>
                          <a:gd name="T4" fmla="*/ 120 w 808"/>
                          <a:gd name="T5" fmla="*/ 174 h 743"/>
                          <a:gd name="T6" fmla="*/ 167 w 808"/>
                          <a:gd name="T7" fmla="*/ 123 h 743"/>
                          <a:gd name="T8" fmla="*/ 260 w 808"/>
                          <a:gd name="T9" fmla="*/ 89 h 743"/>
                          <a:gd name="T10" fmla="*/ 348 w 808"/>
                          <a:gd name="T11" fmla="*/ 65 h 743"/>
                          <a:gd name="T12" fmla="*/ 450 w 808"/>
                          <a:gd name="T13" fmla="*/ 63 h 743"/>
                          <a:gd name="T14" fmla="*/ 554 w 808"/>
                          <a:gd name="T15" fmla="*/ 37 h 743"/>
                          <a:gd name="T16" fmla="*/ 642 w 808"/>
                          <a:gd name="T17" fmla="*/ 73 h 743"/>
                          <a:gd name="T18" fmla="*/ 744 w 808"/>
                          <a:gd name="T19" fmla="*/ 62 h 743"/>
                          <a:gd name="T20" fmla="*/ 785 w 808"/>
                          <a:gd name="T21" fmla="*/ 18 h 743"/>
                          <a:gd name="T22" fmla="*/ 735 w 808"/>
                          <a:gd name="T23" fmla="*/ 147 h 743"/>
                          <a:gd name="T24" fmla="*/ 585 w 808"/>
                          <a:gd name="T25" fmla="*/ 130 h 743"/>
                          <a:gd name="T26" fmla="*/ 477 w 808"/>
                          <a:gd name="T27" fmla="*/ 145 h 743"/>
                          <a:gd name="T28" fmla="*/ 468 w 808"/>
                          <a:gd name="T29" fmla="*/ 178 h 743"/>
                          <a:gd name="T30" fmla="*/ 535 w 808"/>
                          <a:gd name="T31" fmla="*/ 228 h 743"/>
                          <a:gd name="T32" fmla="*/ 486 w 808"/>
                          <a:gd name="T33" fmla="*/ 249 h 743"/>
                          <a:gd name="T34" fmla="*/ 413 w 808"/>
                          <a:gd name="T35" fmla="*/ 227 h 743"/>
                          <a:gd name="T36" fmla="*/ 402 w 808"/>
                          <a:gd name="T37" fmla="*/ 224 h 743"/>
                          <a:gd name="T38" fmla="*/ 358 w 808"/>
                          <a:gd name="T39" fmla="*/ 165 h 743"/>
                          <a:gd name="T40" fmla="*/ 374 w 808"/>
                          <a:gd name="T41" fmla="*/ 374 h 743"/>
                          <a:gd name="T42" fmla="*/ 372 w 808"/>
                          <a:gd name="T43" fmla="*/ 381 h 743"/>
                          <a:gd name="T44" fmla="*/ 372 w 808"/>
                          <a:gd name="T45" fmla="*/ 430 h 743"/>
                          <a:gd name="T46" fmla="*/ 411 w 808"/>
                          <a:gd name="T47" fmla="*/ 452 h 743"/>
                          <a:gd name="T48" fmla="*/ 489 w 808"/>
                          <a:gd name="T49" fmla="*/ 522 h 743"/>
                          <a:gd name="T50" fmla="*/ 426 w 808"/>
                          <a:gd name="T51" fmla="*/ 525 h 743"/>
                          <a:gd name="T52" fmla="*/ 381 w 808"/>
                          <a:gd name="T53" fmla="*/ 554 h 743"/>
                          <a:gd name="T54" fmla="*/ 420 w 808"/>
                          <a:gd name="T55" fmla="*/ 604 h 743"/>
                          <a:gd name="T56" fmla="*/ 371 w 808"/>
                          <a:gd name="T57" fmla="*/ 598 h 743"/>
                          <a:gd name="T58" fmla="*/ 364 w 808"/>
                          <a:gd name="T59" fmla="*/ 662 h 743"/>
                          <a:gd name="T60" fmla="*/ 385 w 808"/>
                          <a:gd name="T61" fmla="*/ 737 h 743"/>
                          <a:gd name="T62" fmla="*/ 303 w 808"/>
                          <a:gd name="T63" fmla="*/ 735 h 743"/>
                          <a:gd name="T64" fmla="*/ 249 w 808"/>
                          <a:gd name="T65" fmla="*/ 659 h 743"/>
                          <a:gd name="T66" fmla="*/ 202 w 808"/>
                          <a:gd name="T67" fmla="*/ 620 h 743"/>
                          <a:gd name="T68" fmla="*/ 168 w 808"/>
                          <a:gd name="T69" fmla="*/ 504 h 743"/>
                          <a:gd name="T70" fmla="*/ 231 w 808"/>
                          <a:gd name="T71" fmla="*/ 477 h 743"/>
                          <a:gd name="T72" fmla="*/ 341 w 808"/>
                          <a:gd name="T73" fmla="*/ 529 h 743"/>
                          <a:gd name="T74" fmla="*/ 375 w 808"/>
                          <a:gd name="T75" fmla="*/ 497 h 743"/>
                          <a:gd name="T76" fmla="*/ 313 w 808"/>
                          <a:gd name="T77" fmla="*/ 485 h 743"/>
                          <a:gd name="T78" fmla="*/ 234 w 808"/>
                          <a:gd name="T79" fmla="*/ 472 h 743"/>
                          <a:gd name="T80" fmla="*/ 139 w 808"/>
                          <a:gd name="T81" fmla="*/ 483 h 743"/>
                          <a:gd name="T82" fmla="*/ 90 w 808"/>
                          <a:gd name="T83" fmla="*/ 393 h 743"/>
                          <a:gd name="T84" fmla="*/ 89 w 808"/>
                          <a:gd name="T85" fmla="*/ 392 h 743"/>
                          <a:gd name="T86" fmla="*/ 0 w 808"/>
                          <a:gd name="T87" fmla="*/ 292 h 7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08" h="743">
                            <a:moveTo>
                              <a:pt x="0" y="292"/>
                            </a:moveTo>
                            <a:cubicBezTo>
                              <a:pt x="9" y="294"/>
                              <a:pt x="21" y="296"/>
                              <a:pt x="30" y="292"/>
                            </a:cubicBezTo>
                            <a:cubicBezTo>
                              <a:pt x="49" y="284"/>
                              <a:pt x="19" y="272"/>
                              <a:pt x="47" y="275"/>
                            </a:cubicBezTo>
                            <a:cubicBezTo>
                              <a:pt x="38" y="252"/>
                              <a:pt x="31" y="253"/>
                              <a:pt x="56" y="241"/>
                            </a:cubicBezTo>
                            <a:cubicBezTo>
                              <a:pt x="71" y="233"/>
                              <a:pt x="82" y="223"/>
                              <a:pt x="88" y="208"/>
                            </a:cubicBezTo>
                            <a:cubicBezTo>
                              <a:pt x="97" y="187"/>
                              <a:pt x="105" y="189"/>
                              <a:pt x="120" y="174"/>
                            </a:cubicBezTo>
                            <a:cubicBezTo>
                              <a:pt x="135" y="159"/>
                              <a:pt x="115" y="146"/>
                              <a:pt x="116" y="131"/>
                            </a:cubicBezTo>
                            <a:cubicBezTo>
                              <a:pt x="134" y="130"/>
                              <a:pt x="150" y="126"/>
                              <a:pt x="167" y="123"/>
                            </a:cubicBezTo>
                            <a:cubicBezTo>
                              <a:pt x="183" y="120"/>
                              <a:pt x="198" y="130"/>
                              <a:pt x="214" y="119"/>
                            </a:cubicBezTo>
                            <a:cubicBezTo>
                              <a:pt x="231" y="107"/>
                              <a:pt x="236" y="92"/>
                              <a:pt x="260" y="89"/>
                            </a:cubicBezTo>
                            <a:cubicBezTo>
                              <a:pt x="283" y="87"/>
                              <a:pt x="299" y="94"/>
                              <a:pt x="322" y="87"/>
                            </a:cubicBezTo>
                            <a:cubicBezTo>
                              <a:pt x="337" y="82"/>
                              <a:pt x="329" y="67"/>
                              <a:pt x="348" y="65"/>
                            </a:cubicBezTo>
                            <a:cubicBezTo>
                              <a:pt x="362" y="64"/>
                              <a:pt x="378" y="77"/>
                              <a:pt x="390" y="69"/>
                            </a:cubicBezTo>
                            <a:cubicBezTo>
                              <a:pt x="407" y="59"/>
                              <a:pt x="431" y="65"/>
                              <a:pt x="450" y="63"/>
                            </a:cubicBezTo>
                            <a:cubicBezTo>
                              <a:pt x="468" y="61"/>
                              <a:pt x="487" y="42"/>
                              <a:pt x="505" y="37"/>
                            </a:cubicBezTo>
                            <a:cubicBezTo>
                              <a:pt x="519" y="33"/>
                              <a:pt x="543" y="26"/>
                              <a:pt x="554" y="37"/>
                            </a:cubicBezTo>
                            <a:cubicBezTo>
                              <a:pt x="564" y="47"/>
                              <a:pt x="571" y="66"/>
                              <a:pt x="590" y="60"/>
                            </a:cubicBezTo>
                            <a:cubicBezTo>
                              <a:pt x="611" y="54"/>
                              <a:pt x="623" y="69"/>
                              <a:pt x="642" y="73"/>
                            </a:cubicBezTo>
                            <a:cubicBezTo>
                              <a:pt x="659" y="76"/>
                              <a:pt x="676" y="66"/>
                              <a:pt x="693" y="66"/>
                            </a:cubicBezTo>
                            <a:cubicBezTo>
                              <a:pt x="709" y="67"/>
                              <a:pt x="730" y="71"/>
                              <a:pt x="744" y="62"/>
                            </a:cubicBezTo>
                            <a:cubicBezTo>
                              <a:pt x="762" y="50"/>
                              <a:pt x="745" y="35"/>
                              <a:pt x="741" y="22"/>
                            </a:cubicBezTo>
                            <a:cubicBezTo>
                              <a:pt x="734" y="0"/>
                              <a:pt x="779" y="15"/>
                              <a:pt x="785" y="18"/>
                            </a:cubicBezTo>
                            <a:cubicBezTo>
                              <a:pt x="802" y="27"/>
                              <a:pt x="803" y="45"/>
                              <a:pt x="808" y="61"/>
                            </a:cubicBezTo>
                            <a:cubicBezTo>
                              <a:pt x="753" y="69"/>
                              <a:pt x="784" y="127"/>
                              <a:pt x="735" y="147"/>
                            </a:cubicBezTo>
                            <a:cubicBezTo>
                              <a:pt x="744" y="129"/>
                              <a:pt x="652" y="125"/>
                              <a:pt x="638" y="120"/>
                            </a:cubicBezTo>
                            <a:cubicBezTo>
                              <a:pt x="611" y="110"/>
                              <a:pt x="611" y="115"/>
                              <a:pt x="585" y="130"/>
                            </a:cubicBezTo>
                            <a:cubicBezTo>
                              <a:pt x="568" y="140"/>
                              <a:pt x="554" y="111"/>
                              <a:pt x="537" y="118"/>
                            </a:cubicBezTo>
                            <a:cubicBezTo>
                              <a:pt x="513" y="129"/>
                              <a:pt x="511" y="157"/>
                              <a:pt x="477" y="145"/>
                            </a:cubicBezTo>
                            <a:cubicBezTo>
                              <a:pt x="452" y="136"/>
                              <a:pt x="453" y="148"/>
                              <a:pt x="459" y="163"/>
                            </a:cubicBezTo>
                            <a:cubicBezTo>
                              <a:pt x="462" y="172"/>
                              <a:pt x="476" y="166"/>
                              <a:pt x="468" y="178"/>
                            </a:cubicBezTo>
                            <a:cubicBezTo>
                              <a:pt x="462" y="186"/>
                              <a:pt x="472" y="196"/>
                              <a:pt x="480" y="189"/>
                            </a:cubicBezTo>
                            <a:cubicBezTo>
                              <a:pt x="495" y="176"/>
                              <a:pt x="528" y="220"/>
                              <a:pt x="535" y="228"/>
                            </a:cubicBezTo>
                            <a:cubicBezTo>
                              <a:pt x="514" y="238"/>
                              <a:pt x="492" y="199"/>
                              <a:pt x="471" y="197"/>
                            </a:cubicBezTo>
                            <a:cubicBezTo>
                              <a:pt x="424" y="194"/>
                              <a:pt x="484" y="236"/>
                              <a:pt x="486" y="249"/>
                            </a:cubicBezTo>
                            <a:cubicBezTo>
                              <a:pt x="464" y="255"/>
                              <a:pt x="443" y="220"/>
                              <a:pt x="425" y="213"/>
                            </a:cubicBezTo>
                            <a:cubicBezTo>
                              <a:pt x="410" y="207"/>
                              <a:pt x="407" y="216"/>
                              <a:pt x="413" y="227"/>
                            </a:cubicBezTo>
                            <a:cubicBezTo>
                              <a:pt x="420" y="242"/>
                              <a:pt x="436" y="246"/>
                              <a:pt x="449" y="257"/>
                            </a:cubicBezTo>
                            <a:cubicBezTo>
                              <a:pt x="416" y="269"/>
                              <a:pt x="410" y="243"/>
                              <a:pt x="402" y="224"/>
                            </a:cubicBezTo>
                            <a:cubicBezTo>
                              <a:pt x="392" y="203"/>
                              <a:pt x="359" y="201"/>
                              <a:pt x="345" y="183"/>
                            </a:cubicBezTo>
                            <a:cubicBezTo>
                              <a:pt x="355" y="180"/>
                              <a:pt x="360" y="174"/>
                              <a:pt x="358" y="165"/>
                            </a:cubicBezTo>
                            <a:cubicBezTo>
                              <a:pt x="288" y="173"/>
                              <a:pt x="316" y="245"/>
                              <a:pt x="340" y="276"/>
                            </a:cubicBezTo>
                            <a:cubicBezTo>
                              <a:pt x="353" y="293"/>
                              <a:pt x="438" y="368"/>
                              <a:pt x="374" y="374"/>
                            </a:cubicBezTo>
                            <a:cubicBezTo>
                              <a:pt x="402" y="365"/>
                              <a:pt x="378" y="331"/>
                              <a:pt x="357" y="336"/>
                            </a:cubicBezTo>
                            <a:cubicBezTo>
                              <a:pt x="331" y="343"/>
                              <a:pt x="351" y="389"/>
                              <a:pt x="372" y="381"/>
                            </a:cubicBezTo>
                            <a:cubicBezTo>
                              <a:pt x="358" y="397"/>
                              <a:pt x="335" y="407"/>
                              <a:pt x="314" y="401"/>
                            </a:cubicBezTo>
                            <a:cubicBezTo>
                              <a:pt x="328" y="408"/>
                              <a:pt x="367" y="418"/>
                              <a:pt x="372" y="430"/>
                            </a:cubicBezTo>
                            <a:cubicBezTo>
                              <a:pt x="376" y="441"/>
                              <a:pt x="391" y="424"/>
                              <a:pt x="398" y="435"/>
                            </a:cubicBezTo>
                            <a:cubicBezTo>
                              <a:pt x="404" y="445"/>
                              <a:pt x="386" y="446"/>
                              <a:pt x="411" y="452"/>
                            </a:cubicBezTo>
                            <a:cubicBezTo>
                              <a:pt x="437" y="459"/>
                              <a:pt x="452" y="473"/>
                              <a:pt x="477" y="484"/>
                            </a:cubicBezTo>
                            <a:cubicBezTo>
                              <a:pt x="495" y="491"/>
                              <a:pt x="493" y="506"/>
                              <a:pt x="489" y="522"/>
                            </a:cubicBezTo>
                            <a:cubicBezTo>
                              <a:pt x="486" y="540"/>
                              <a:pt x="501" y="555"/>
                              <a:pt x="490" y="572"/>
                            </a:cubicBezTo>
                            <a:cubicBezTo>
                              <a:pt x="470" y="557"/>
                              <a:pt x="454" y="530"/>
                              <a:pt x="426" y="525"/>
                            </a:cubicBezTo>
                            <a:cubicBezTo>
                              <a:pt x="405" y="522"/>
                              <a:pt x="385" y="537"/>
                              <a:pt x="365" y="536"/>
                            </a:cubicBezTo>
                            <a:cubicBezTo>
                              <a:pt x="364" y="551"/>
                              <a:pt x="380" y="537"/>
                              <a:pt x="381" y="554"/>
                            </a:cubicBezTo>
                            <a:cubicBezTo>
                              <a:pt x="381" y="565"/>
                              <a:pt x="399" y="605"/>
                              <a:pt x="404" y="576"/>
                            </a:cubicBezTo>
                            <a:cubicBezTo>
                              <a:pt x="407" y="584"/>
                              <a:pt x="429" y="592"/>
                              <a:pt x="420" y="604"/>
                            </a:cubicBezTo>
                            <a:cubicBezTo>
                              <a:pt x="423" y="601"/>
                              <a:pt x="382" y="620"/>
                              <a:pt x="389" y="620"/>
                            </a:cubicBezTo>
                            <a:cubicBezTo>
                              <a:pt x="371" y="619"/>
                              <a:pt x="384" y="603"/>
                              <a:pt x="371" y="598"/>
                            </a:cubicBezTo>
                            <a:cubicBezTo>
                              <a:pt x="358" y="593"/>
                              <a:pt x="342" y="592"/>
                              <a:pt x="332" y="583"/>
                            </a:cubicBezTo>
                            <a:cubicBezTo>
                              <a:pt x="328" y="611"/>
                              <a:pt x="355" y="636"/>
                              <a:pt x="364" y="662"/>
                            </a:cubicBezTo>
                            <a:cubicBezTo>
                              <a:pt x="369" y="677"/>
                              <a:pt x="376" y="690"/>
                              <a:pt x="371" y="706"/>
                            </a:cubicBezTo>
                            <a:cubicBezTo>
                              <a:pt x="366" y="720"/>
                              <a:pt x="389" y="724"/>
                              <a:pt x="385" y="737"/>
                            </a:cubicBezTo>
                            <a:cubicBezTo>
                              <a:pt x="384" y="743"/>
                              <a:pt x="342" y="702"/>
                              <a:pt x="339" y="697"/>
                            </a:cubicBezTo>
                            <a:cubicBezTo>
                              <a:pt x="319" y="665"/>
                              <a:pt x="297" y="716"/>
                              <a:pt x="303" y="735"/>
                            </a:cubicBezTo>
                            <a:cubicBezTo>
                              <a:pt x="284" y="737"/>
                              <a:pt x="280" y="688"/>
                              <a:pt x="267" y="679"/>
                            </a:cubicBezTo>
                            <a:cubicBezTo>
                              <a:pt x="258" y="674"/>
                              <a:pt x="263" y="658"/>
                              <a:pt x="249" y="659"/>
                            </a:cubicBezTo>
                            <a:cubicBezTo>
                              <a:pt x="230" y="661"/>
                              <a:pt x="232" y="683"/>
                              <a:pt x="233" y="695"/>
                            </a:cubicBezTo>
                            <a:cubicBezTo>
                              <a:pt x="197" y="689"/>
                              <a:pt x="186" y="649"/>
                              <a:pt x="202" y="620"/>
                            </a:cubicBezTo>
                            <a:cubicBezTo>
                              <a:pt x="215" y="597"/>
                              <a:pt x="144" y="553"/>
                              <a:pt x="133" y="537"/>
                            </a:cubicBezTo>
                            <a:cubicBezTo>
                              <a:pt x="148" y="532"/>
                              <a:pt x="157" y="513"/>
                              <a:pt x="168" y="504"/>
                            </a:cubicBezTo>
                            <a:cubicBezTo>
                              <a:pt x="178" y="495"/>
                              <a:pt x="190" y="505"/>
                              <a:pt x="202" y="495"/>
                            </a:cubicBezTo>
                            <a:cubicBezTo>
                              <a:pt x="210" y="489"/>
                              <a:pt x="219" y="475"/>
                              <a:pt x="231" y="477"/>
                            </a:cubicBezTo>
                            <a:cubicBezTo>
                              <a:pt x="254" y="481"/>
                              <a:pt x="268" y="503"/>
                              <a:pt x="293" y="505"/>
                            </a:cubicBezTo>
                            <a:cubicBezTo>
                              <a:pt x="313" y="506"/>
                              <a:pt x="325" y="520"/>
                              <a:pt x="341" y="529"/>
                            </a:cubicBezTo>
                            <a:cubicBezTo>
                              <a:pt x="353" y="536"/>
                              <a:pt x="360" y="522"/>
                              <a:pt x="373" y="514"/>
                            </a:cubicBezTo>
                            <a:cubicBezTo>
                              <a:pt x="384" y="508"/>
                              <a:pt x="399" y="500"/>
                              <a:pt x="375" y="497"/>
                            </a:cubicBezTo>
                            <a:cubicBezTo>
                              <a:pt x="363" y="495"/>
                              <a:pt x="352" y="497"/>
                              <a:pt x="340" y="490"/>
                            </a:cubicBezTo>
                            <a:cubicBezTo>
                              <a:pt x="327" y="483"/>
                              <a:pt x="325" y="469"/>
                              <a:pt x="313" y="485"/>
                            </a:cubicBezTo>
                            <a:cubicBezTo>
                              <a:pt x="307" y="476"/>
                              <a:pt x="300" y="469"/>
                              <a:pt x="292" y="463"/>
                            </a:cubicBezTo>
                            <a:cubicBezTo>
                              <a:pt x="292" y="493"/>
                              <a:pt x="247" y="469"/>
                              <a:pt x="234" y="472"/>
                            </a:cubicBezTo>
                            <a:cubicBezTo>
                              <a:pt x="200" y="479"/>
                              <a:pt x="178" y="489"/>
                              <a:pt x="162" y="460"/>
                            </a:cubicBezTo>
                            <a:cubicBezTo>
                              <a:pt x="159" y="470"/>
                              <a:pt x="148" y="478"/>
                              <a:pt x="139" y="483"/>
                            </a:cubicBezTo>
                            <a:cubicBezTo>
                              <a:pt x="133" y="464"/>
                              <a:pt x="129" y="443"/>
                              <a:pt x="111" y="430"/>
                            </a:cubicBezTo>
                            <a:cubicBezTo>
                              <a:pt x="102" y="424"/>
                              <a:pt x="76" y="406"/>
                              <a:pt x="90" y="393"/>
                            </a:cubicBezTo>
                            <a:cubicBezTo>
                              <a:pt x="96" y="388"/>
                              <a:pt x="163" y="408"/>
                              <a:pt x="133" y="381"/>
                            </a:cubicBezTo>
                            <a:cubicBezTo>
                              <a:pt x="124" y="373"/>
                              <a:pt x="88" y="371"/>
                              <a:pt x="89" y="392"/>
                            </a:cubicBezTo>
                            <a:cubicBezTo>
                              <a:pt x="80" y="364"/>
                              <a:pt x="53" y="360"/>
                              <a:pt x="34" y="342"/>
                            </a:cubicBezTo>
                            <a:cubicBezTo>
                              <a:pt x="20" y="329"/>
                              <a:pt x="24" y="294"/>
                              <a:pt x="0" y="292"/>
                            </a:cubicBezTo>
                          </a:path>
                        </a:pathLst>
                      </a:custGeom>
                      <a:grpFill/>
                      <a:ln w="6350">
                        <a:solidFill>
                          <a:schemeClr val="bg1"/>
                        </a:solidFill>
                        <a:prstDash val="solid"/>
                        <a:round/>
                        <a:headEnd/>
                        <a:tailEnd/>
                      </a:ln>
                    </p:spPr>
                    <p:txBody>
                      <a:bodyPr vert="horz" wrap="square" lIns="91202" tIns="45601" rIns="91202" bIns="45601" numCol="1" anchor="t" anchorCtr="0" compatLnSpc="1">
                        <a:prstTxWarp prst="textNoShape">
                          <a:avLst/>
                        </a:prstTxWarp>
                      </a:bodyPr>
                      <a:lstStyle/>
                      <a:p>
                        <a:pPr defTabSz="912023"/>
                        <a:endParaRPr lang="en-US" sz="1795">
                          <a:solidFill>
                            <a:prstClr val="black"/>
                          </a:solidFill>
                          <a:latin typeface="Calibri" pitchFamily="34" charset="0"/>
                          <a:ea typeface="+mn-ea"/>
                          <a:cs typeface="Arial" charset="0"/>
                        </a:endParaRPr>
                      </a:p>
                    </p:txBody>
                  </p:sp>
                  <p:sp>
                    <p:nvSpPr>
                      <p:cNvPr id="148" name="Freeform 122">
                        <a:extLst>
                          <a:ext uri="{FF2B5EF4-FFF2-40B4-BE49-F238E27FC236}">
                            <a16:creationId xmlns:a16="http://schemas.microsoft.com/office/drawing/2014/main" id="{4AC2B30D-83E5-49E7-B1D9-BDAE3E821B03}"/>
                          </a:ext>
                        </a:extLst>
                      </p:cNvPr>
                      <p:cNvSpPr>
                        <a:spLocks/>
                      </p:cNvSpPr>
                      <p:nvPr/>
                    </p:nvSpPr>
                    <p:spPr bwMode="auto">
                      <a:xfrm>
                        <a:off x="4914312" y="2896034"/>
                        <a:ext cx="35377" cy="29315"/>
                      </a:xfrm>
                      <a:custGeom>
                        <a:avLst/>
                        <a:gdLst>
                          <a:gd name="T0" fmla="*/ 3 w 15"/>
                          <a:gd name="T1" fmla="*/ 11 h 11"/>
                          <a:gd name="T2" fmla="*/ 14 w 15"/>
                          <a:gd name="T3" fmla="*/ 5 h 11"/>
                          <a:gd name="T4" fmla="*/ 3 w 15"/>
                          <a:gd name="T5" fmla="*/ 11 h 11"/>
                        </a:gdLst>
                        <a:ahLst/>
                        <a:cxnLst>
                          <a:cxn ang="0">
                            <a:pos x="T0" y="T1"/>
                          </a:cxn>
                          <a:cxn ang="0">
                            <a:pos x="T2" y="T3"/>
                          </a:cxn>
                          <a:cxn ang="0">
                            <a:pos x="T4" y="T5"/>
                          </a:cxn>
                        </a:cxnLst>
                        <a:rect l="0" t="0" r="r" b="b"/>
                        <a:pathLst>
                          <a:path w="15" h="11">
                            <a:moveTo>
                              <a:pt x="3" y="11"/>
                            </a:moveTo>
                            <a:cubicBezTo>
                              <a:pt x="0" y="6"/>
                              <a:pt x="12" y="0"/>
                              <a:pt x="14" y="5"/>
                            </a:cubicBezTo>
                            <a:cubicBezTo>
                              <a:pt x="15" y="9"/>
                              <a:pt x="5" y="11"/>
                              <a:pt x="3" y="11"/>
                            </a:cubicBezTo>
                          </a:path>
                        </a:pathLst>
                      </a:custGeom>
                      <a:grpFill/>
                      <a:ln w="6350" cap="flat">
                        <a:solidFill>
                          <a:schemeClr val="bg1"/>
                        </a:solidFill>
                        <a:prstDash val="solid"/>
                        <a:miter lim="800000"/>
                        <a:headEnd/>
                        <a:tailEnd/>
                      </a:ln>
                    </p:spPr>
                    <p:txBody>
                      <a:bodyPr vert="horz" wrap="square" lIns="91202" tIns="45601" rIns="91202" bIns="45601" numCol="1" anchor="t" anchorCtr="0" compatLnSpc="1">
                        <a:prstTxWarp prst="textNoShape">
                          <a:avLst/>
                        </a:prstTxWarp>
                      </a:bodyPr>
                      <a:lstStyle/>
                      <a:p>
                        <a:pPr defTabSz="912023"/>
                        <a:endParaRPr lang="en-US" sz="1795">
                          <a:solidFill>
                            <a:prstClr val="black"/>
                          </a:solidFill>
                          <a:latin typeface="Calibri" pitchFamily="34" charset="0"/>
                          <a:ea typeface="+mn-ea"/>
                          <a:cs typeface="Arial" charset="0"/>
                        </a:endParaRPr>
                      </a:p>
                    </p:txBody>
                  </p:sp>
                  <p:sp>
                    <p:nvSpPr>
                      <p:cNvPr id="149" name="Freeform 125">
                        <a:extLst>
                          <a:ext uri="{FF2B5EF4-FFF2-40B4-BE49-F238E27FC236}">
                            <a16:creationId xmlns:a16="http://schemas.microsoft.com/office/drawing/2014/main" id="{D91EBFF6-C834-43B4-B2A6-3740A09ED34B}"/>
                          </a:ext>
                        </a:extLst>
                      </p:cNvPr>
                      <p:cNvSpPr>
                        <a:spLocks/>
                      </p:cNvSpPr>
                      <p:nvPr/>
                    </p:nvSpPr>
                    <p:spPr bwMode="auto">
                      <a:xfrm>
                        <a:off x="4263390" y="2962657"/>
                        <a:ext cx="49527" cy="63958"/>
                      </a:xfrm>
                      <a:custGeom>
                        <a:avLst/>
                        <a:gdLst>
                          <a:gd name="T0" fmla="*/ 41 w 55"/>
                          <a:gd name="T1" fmla="*/ 51 h 63"/>
                          <a:gd name="T2" fmla="*/ 55 w 55"/>
                          <a:gd name="T3" fmla="*/ 59 h 63"/>
                          <a:gd name="T4" fmla="*/ 2 w 55"/>
                          <a:gd name="T5" fmla="*/ 4 h 63"/>
                          <a:gd name="T6" fmla="*/ 41 w 55"/>
                          <a:gd name="T7" fmla="*/ 51 h 63"/>
                        </a:gdLst>
                        <a:ahLst/>
                        <a:cxnLst>
                          <a:cxn ang="0">
                            <a:pos x="T0" y="T1"/>
                          </a:cxn>
                          <a:cxn ang="0">
                            <a:pos x="T2" y="T3"/>
                          </a:cxn>
                          <a:cxn ang="0">
                            <a:pos x="T4" y="T5"/>
                          </a:cxn>
                          <a:cxn ang="0">
                            <a:pos x="T6" y="T7"/>
                          </a:cxn>
                        </a:cxnLst>
                        <a:rect l="0" t="0" r="r" b="b"/>
                        <a:pathLst>
                          <a:path w="55" h="63">
                            <a:moveTo>
                              <a:pt x="41" y="51"/>
                            </a:moveTo>
                            <a:cubicBezTo>
                              <a:pt x="46" y="53"/>
                              <a:pt x="50" y="56"/>
                              <a:pt x="55" y="59"/>
                            </a:cubicBezTo>
                            <a:cubicBezTo>
                              <a:pt x="30" y="63"/>
                              <a:pt x="0" y="25"/>
                              <a:pt x="2" y="4"/>
                            </a:cubicBezTo>
                            <a:cubicBezTo>
                              <a:pt x="51" y="0"/>
                              <a:pt x="8" y="40"/>
                              <a:pt x="41" y="51"/>
                            </a:cubicBezTo>
                          </a:path>
                        </a:pathLst>
                      </a:custGeom>
                      <a:grpFill/>
                      <a:ln w="6350">
                        <a:solidFill>
                          <a:schemeClr val="bg1"/>
                        </a:solidFill>
                        <a:prstDash val="solid"/>
                        <a:round/>
                        <a:headEnd/>
                        <a:tailEnd/>
                      </a:ln>
                    </p:spPr>
                    <p:txBody>
                      <a:bodyPr vert="horz" wrap="square" lIns="91202" tIns="45601" rIns="91202" bIns="45601" numCol="1" anchor="t" anchorCtr="0" compatLnSpc="1">
                        <a:prstTxWarp prst="textNoShape">
                          <a:avLst/>
                        </a:prstTxWarp>
                      </a:bodyPr>
                      <a:lstStyle/>
                      <a:p>
                        <a:pPr defTabSz="912023"/>
                        <a:endParaRPr lang="en-US" sz="1795">
                          <a:solidFill>
                            <a:prstClr val="black"/>
                          </a:solidFill>
                          <a:latin typeface="Calibri" pitchFamily="34" charset="0"/>
                          <a:ea typeface="+mn-ea"/>
                          <a:cs typeface="Arial" charset="0"/>
                        </a:endParaRPr>
                      </a:p>
                    </p:txBody>
                  </p:sp>
                  <p:sp>
                    <p:nvSpPr>
                      <p:cNvPr id="150" name="Freeform 127">
                        <a:extLst>
                          <a:ext uri="{FF2B5EF4-FFF2-40B4-BE49-F238E27FC236}">
                            <a16:creationId xmlns:a16="http://schemas.microsoft.com/office/drawing/2014/main" id="{FC5A5B11-60F6-4021-AA5F-7A5B4204DCF2}"/>
                          </a:ext>
                        </a:extLst>
                      </p:cNvPr>
                      <p:cNvSpPr>
                        <a:spLocks/>
                      </p:cNvSpPr>
                      <p:nvPr/>
                    </p:nvSpPr>
                    <p:spPr bwMode="auto">
                      <a:xfrm>
                        <a:off x="4331783" y="3151864"/>
                        <a:ext cx="56602" cy="53298"/>
                      </a:xfrm>
                      <a:custGeom>
                        <a:avLst/>
                        <a:gdLst>
                          <a:gd name="T0" fmla="*/ 30 w 63"/>
                          <a:gd name="T1" fmla="*/ 11 h 54"/>
                          <a:gd name="T2" fmla="*/ 31 w 63"/>
                          <a:gd name="T3" fmla="*/ 0 h 54"/>
                          <a:gd name="T4" fmla="*/ 42 w 63"/>
                          <a:gd name="T5" fmla="*/ 25 h 54"/>
                          <a:gd name="T6" fmla="*/ 63 w 63"/>
                          <a:gd name="T7" fmla="*/ 50 h 54"/>
                          <a:gd name="T8" fmla="*/ 24 w 63"/>
                          <a:gd name="T9" fmla="*/ 35 h 54"/>
                          <a:gd name="T10" fmla="*/ 11 w 63"/>
                          <a:gd name="T11" fmla="*/ 42 h 54"/>
                          <a:gd name="T12" fmla="*/ 30 w 63"/>
                          <a:gd name="T13" fmla="*/ 11 h 54"/>
                        </a:gdLst>
                        <a:ahLst/>
                        <a:cxnLst>
                          <a:cxn ang="0">
                            <a:pos x="T0" y="T1"/>
                          </a:cxn>
                          <a:cxn ang="0">
                            <a:pos x="T2" y="T3"/>
                          </a:cxn>
                          <a:cxn ang="0">
                            <a:pos x="T4" y="T5"/>
                          </a:cxn>
                          <a:cxn ang="0">
                            <a:pos x="T6" y="T7"/>
                          </a:cxn>
                          <a:cxn ang="0">
                            <a:pos x="T8" y="T9"/>
                          </a:cxn>
                          <a:cxn ang="0">
                            <a:pos x="T10" y="T11"/>
                          </a:cxn>
                          <a:cxn ang="0">
                            <a:pos x="T12" y="T13"/>
                          </a:cxn>
                        </a:cxnLst>
                        <a:rect l="0" t="0" r="r" b="b"/>
                        <a:pathLst>
                          <a:path w="63" h="54">
                            <a:moveTo>
                              <a:pt x="30" y="11"/>
                            </a:moveTo>
                            <a:lnTo>
                              <a:pt x="31" y="0"/>
                            </a:lnTo>
                            <a:cubicBezTo>
                              <a:pt x="39" y="6"/>
                              <a:pt x="34" y="19"/>
                              <a:pt x="42" y="25"/>
                            </a:cubicBezTo>
                            <a:cubicBezTo>
                              <a:pt x="51" y="32"/>
                              <a:pt x="60" y="39"/>
                              <a:pt x="63" y="50"/>
                            </a:cubicBezTo>
                            <a:cubicBezTo>
                              <a:pt x="52" y="54"/>
                              <a:pt x="22" y="51"/>
                              <a:pt x="24" y="35"/>
                            </a:cubicBezTo>
                            <a:cubicBezTo>
                              <a:pt x="20" y="38"/>
                              <a:pt x="16" y="40"/>
                              <a:pt x="11" y="42"/>
                            </a:cubicBezTo>
                            <a:cubicBezTo>
                              <a:pt x="0" y="21"/>
                              <a:pt x="22" y="25"/>
                              <a:pt x="30" y="11"/>
                            </a:cubicBezTo>
                            <a:close/>
                          </a:path>
                        </a:pathLst>
                      </a:custGeom>
                      <a:grpFill/>
                      <a:ln w="6350">
                        <a:solidFill>
                          <a:schemeClr val="bg1"/>
                        </a:solidFill>
                        <a:prstDash val="solid"/>
                        <a:round/>
                        <a:headEnd/>
                        <a:tailEnd/>
                      </a:ln>
                    </p:spPr>
                    <p:txBody>
                      <a:bodyPr vert="horz" wrap="square" lIns="91202" tIns="45601" rIns="91202" bIns="45601" numCol="1" anchor="t" anchorCtr="0" compatLnSpc="1">
                        <a:prstTxWarp prst="textNoShape">
                          <a:avLst/>
                        </a:prstTxWarp>
                      </a:bodyPr>
                      <a:lstStyle/>
                      <a:p>
                        <a:pPr defTabSz="912023"/>
                        <a:endParaRPr lang="en-US" sz="1795">
                          <a:solidFill>
                            <a:prstClr val="black"/>
                          </a:solidFill>
                          <a:latin typeface="Calibri" pitchFamily="34" charset="0"/>
                          <a:ea typeface="+mn-ea"/>
                          <a:cs typeface="Arial" charset="0"/>
                        </a:endParaRPr>
                      </a:p>
                    </p:txBody>
                  </p:sp>
                  <p:sp>
                    <p:nvSpPr>
                      <p:cNvPr id="151" name="Freeform 130">
                        <a:extLst>
                          <a:ext uri="{FF2B5EF4-FFF2-40B4-BE49-F238E27FC236}">
                            <a16:creationId xmlns:a16="http://schemas.microsoft.com/office/drawing/2014/main" id="{2DDA891A-A421-413A-9393-420C8C2190E5}"/>
                          </a:ext>
                        </a:extLst>
                      </p:cNvPr>
                      <p:cNvSpPr>
                        <a:spLocks/>
                      </p:cNvSpPr>
                      <p:nvPr/>
                    </p:nvSpPr>
                    <p:spPr bwMode="auto">
                      <a:xfrm>
                        <a:off x="4360084" y="3095902"/>
                        <a:ext cx="21226" cy="45304"/>
                      </a:xfrm>
                      <a:custGeom>
                        <a:avLst/>
                        <a:gdLst>
                          <a:gd name="T0" fmla="*/ 7 w 9"/>
                          <a:gd name="T1" fmla="*/ 1 h 17"/>
                          <a:gd name="T2" fmla="*/ 3 w 9"/>
                          <a:gd name="T3" fmla="*/ 13 h 17"/>
                          <a:gd name="T4" fmla="*/ 7 w 9"/>
                          <a:gd name="T5" fmla="*/ 1 h 17"/>
                        </a:gdLst>
                        <a:ahLst/>
                        <a:cxnLst>
                          <a:cxn ang="0">
                            <a:pos x="T0" y="T1"/>
                          </a:cxn>
                          <a:cxn ang="0">
                            <a:pos x="T2" y="T3"/>
                          </a:cxn>
                          <a:cxn ang="0">
                            <a:pos x="T4" y="T5"/>
                          </a:cxn>
                        </a:cxnLst>
                        <a:rect l="0" t="0" r="r" b="b"/>
                        <a:pathLst>
                          <a:path w="9" h="17">
                            <a:moveTo>
                              <a:pt x="7" y="1"/>
                            </a:moveTo>
                            <a:cubicBezTo>
                              <a:pt x="9" y="4"/>
                              <a:pt x="8" y="17"/>
                              <a:pt x="3" y="13"/>
                            </a:cubicBezTo>
                            <a:cubicBezTo>
                              <a:pt x="0" y="11"/>
                              <a:pt x="2" y="0"/>
                              <a:pt x="7" y="1"/>
                            </a:cubicBezTo>
                          </a:path>
                        </a:pathLst>
                      </a:custGeom>
                      <a:grpFill/>
                      <a:ln w="6350" cap="flat">
                        <a:solidFill>
                          <a:schemeClr val="bg1"/>
                        </a:solidFill>
                        <a:prstDash val="solid"/>
                        <a:miter lim="800000"/>
                        <a:headEnd/>
                        <a:tailEnd/>
                      </a:ln>
                    </p:spPr>
                    <p:txBody>
                      <a:bodyPr vert="horz" wrap="square" lIns="91202" tIns="45601" rIns="91202" bIns="45601" numCol="1" anchor="t" anchorCtr="0" compatLnSpc="1">
                        <a:prstTxWarp prst="textNoShape">
                          <a:avLst/>
                        </a:prstTxWarp>
                      </a:bodyPr>
                      <a:lstStyle/>
                      <a:p>
                        <a:pPr defTabSz="912023"/>
                        <a:endParaRPr lang="en-US" sz="1795">
                          <a:solidFill>
                            <a:prstClr val="black"/>
                          </a:solidFill>
                          <a:latin typeface="Calibri" pitchFamily="34" charset="0"/>
                          <a:ea typeface="+mn-ea"/>
                          <a:cs typeface="Arial" charset="0"/>
                        </a:endParaRPr>
                      </a:p>
                    </p:txBody>
                  </p:sp>
                  <p:sp>
                    <p:nvSpPr>
                      <p:cNvPr id="152" name="Freeform 133">
                        <a:extLst>
                          <a:ext uri="{FF2B5EF4-FFF2-40B4-BE49-F238E27FC236}">
                            <a16:creationId xmlns:a16="http://schemas.microsoft.com/office/drawing/2014/main" id="{16E23BA8-223A-470B-AFCC-641F0451A134}"/>
                          </a:ext>
                        </a:extLst>
                      </p:cNvPr>
                      <p:cNvSpPr>
                        <a:spLocks/>
                      </p:cNvSpPr>
                      <p:nvPr/>
                    </p:nvSpPr>
                    <p:spPr bwMode="auto">
                      <a:xfrm>
                        <a:off x="4369518" y="3229147"/>
                        <a:ext cx="37735" cy="31979"/>
                      </a:xfrm>
                      <a:custGeom>
                        <a:avLst/>
                        <a:gdLst>
                          <a:gd name="T0" fmla="*/ 27 w 43"/>
                          <a:gd name="T1" fmla="*/ 32 h 32"/>
                          <a:gd name="T2" fmla="*/ 2 w 43"/>
                          <a:gd name="T3" fmla="*/ 0 h 32"/>
                          <a:gd name="T4" fmla="*/ 27 w 43"/>
                          <a:gd name="T5" fmla="*/ 32 h 32"/>
                        </a:gdLst>
                        <a:ahLst/>
                        <a:cxnLst>
                          <a:cxn ang="0">
                            <a:pos x="T0" y="T1"/>
                          </a:cxn>
                          <a:cxn ang="0">
                            <a:pos x="T2" y="T3"/>
                          </a:cxn>
                          <a:cxn ang="0">
                            <a:pos x="T4" y="T5"/>
                          </a:cxn>
                        </a:cxnLst>
                        <a:rect l="0" t="0" r="r" b="b"/>
                        <a:pathLst>
                          <a:path w="43" h="32">
                            <a:moveTo>
                              <a:pt x="27" y="32"/>
                            </a:moveTo>
                            <a:cubicBezTo>
                              <a:pt x="15" y="25"/>
                              <a:pt x="0" y="15"/>
                              <a:pt x="2" y="0"/>
                            </a:cubicBezTo>
                            <a:cubicBezTo>
                              <a:pt x="28" y="0"/>
                              <a:pt x="43" y="13"/>
                              <a:pt x="27" y="32"/>
                            </a:cubicBezTo>
                          </a:path>
                        </a:pathLst>
                      </a:custGeom>
                      <a:grpFill/>
                      <a:ln w="6350">
                        <a:solidFill>
                          <a:schemeClr val="bg1"/>
                        </a:solidFill>
                        <a:prstDash val="solid"/>
                        <a:round/>
                        <a:headEnd/>
                        <a:tailEnd/>
                      </a:ln>
                    </p:spPr>
                    <p:txBody>
                      <a:bodyPr vert="horz" wrap="square" lIns="91202" tIns="45601" rIns="91202" bIns="45601" numCol="1" anchor="t" anchorCtr="0" compatLnSpc="1">
                        <a:prstTxWarp prst="textNoShape">
                          <a:avLst/>
                        </a:prstTxWarp>
                      </a:bodyPr>
                      <a:lstStyle/>
                      <a:p>
                        <a:pPr defTabSz="912023"/>
                        <a:endParaRPr lang="en-US" sz="1795">
                          <a:solidFill>
                            <a:prstClr val="black"/>
                          </a:solidFill>
                          <a:latin typeface="Calibri" pitchFamily="34" charset="0"/>
                          <a:ea typeface="+mn-ea"/>
                          <a:cs typeface="Arial" charset="0"/>
                        </a:endParaRPr>
                      </a:p>
                    </p:txBody>
                  </p:sp>
                  <p:sp>
                    <p:nvSpPr>
                      <p:cNvPr id="153" name="Freeform 151">
                        <a:extLst>
                          <a:ext uri="{FF2B5EF4-FFF2-40B4-BE49-F238E27FC236}">
                            <a16:creationId xmlns:a16="http://schemas.microsoft.com/office/drawing/2014/main" id="{36E37E3B-F99D-4951-8733-A13EF8EBDB13}"/>
                          </a:ext>
                        </a:extLst>
                      </p:cNvPr>
                      <p:cNvSpPr>
                        <a:spLocks/>
                      </p:cNvSpPr>
                      <p:nvPr/>
                    </p:nvSpPr>
                    <p:spPr bwMode="auto">
                      <a:xfrm>
                        <a:off x="4789315" y="2826746"/>
                        <a:ext cx="35377" cy="34645"/>
                      </a:xfrm>
                      <a:custGeom>
                        <a:avLst/>
                        <a:gdLst>
                          <a:gd name="T0" fmla="*/ 17 w 40"/>
                          <a:gd name="T1" fmla="*/ 34 h 34"/>
                          <a:gd name="T2" fmla="*/ 21 w 40"/>
                          <a:gd name="T3" fmla="*/ 4 h 34"/>
                          <a:gd name="T4" fmla="*/ 17 w 40"/>
                          <a:gd name="T5" fmla="*/ 34 h 34"/>
                        </a:gdLst>
                        <a:ahLst/>
                        <a:cxnLst>
                          <a:cxn ang="0">
                            <a:pos x="T0" y="T1"/>
                          </a:cxn>
                          <a:cxn ang="0">
                            <a:pos x="T2" y="T3"/>
                          </a:cxn>
                          <a:cxn ang="0">
                            <a:pos x="T4" y="T5"/>
                          </a:cxn>
                        </a:cxnLst>
                        <a:rect l="0" t="0" r="r" b="b"/>
                        <a:pathLst>
                          <a:path w="40" h="34">
                            <a:moveTo>
                              <a:pt x="17" y="34"/>
                            </a:moveTo>
                            <a:cubicBezTo>
                              <a:pt x="0" y="30"/>
                              <a:pt x="0" y="0"/>
                              <a:pt x="21" y="4"/>
                            </a:cubicBezTo>
                            <a:cubicBezTo>
                              <a:pt x="40" y="8"/>
                              <a:pt x="35" y="32"/>
                              <a:pt x="17" y="34"/>
                            </a:cubicBezTo>
                          </a:path>
                        </a:pathLst>
                      </a:custGeom>
                      <a:grpFill/>
                      <a:ln w="6350">
                        <a:solidFill>
                          <a:schemeClr val="bg1"/>
                        </a:solidFill>
                        <a:prstDash val="solid"/>
                        <a:round/>
                        <a:headEnd/>
                        <a:tailEnd/>
                      </a:ln>
                    </p:spPr>
                    <p:txBody>
                      <a:bodyPr vert="horz" wrap="square" lIns="91202" tIns="45601" rIns="91202" bIns="45601" numCol="1" anchor="t" anchorCtr="0" compatLnSpc="1">
                        <a:prstTxWarp prst="textNoShape">
                          <a:avLst/>
                        </a:prstTxWarp>
                      </a:bodyPr>
                      <a:lstStyle/>
                      <a:p>
                        <a:pPr defTabSz="912023"/>
                        <a:endParaRPr lang="en-US" sz="1795">
                          <a:solidFill>
                            <a:prstClr val="black"/>
                          </a:solidFill>
                          <a:latin typeface="Calibri" pitchFamily="34" charset="0"/>
                          <a:ea typeface="+mn-ea"/>
                          <a:cs typeface="Arial" charset="0"/>
                        </a:endParaRPr>
                      </a:p>
                    </p:txBody>
                  </p:sp>
                  <p:sp>
                    <p:nvSpPr>
                      <p:cNvPr id="154" name="Freeform 153">
                        <a:extLst>
                          <a:ext uri="{FF2B5EF4-FFF2-40B4-BE49-F238E27FC236}">
                            <a16:creationId xmlns:a16="http://schemas.microsoft.com/office/drawing/2014/main" id="{69F7C681-95C7-4736-A05C-52AEEBC0F271}"/>
                          </a:ext>
                        </a:extLst>
                      </p:cNvPr>
                      <p:cNvSpPr>
                        <a:spLocks/>
                      </p:cNvSpPr>
                      <p:nvPr/>
                    </p:nvSpPr>
                    <p:spPr bwMode="auto">
                      <a:xfrm>
                        <a:off x="4777524" y="3082577"/>
                        <a:ext cx="28301" cy="26649"/>
                      </a:xfrm>
                      <a:custGeom>
                        <a:avLst/>
                        <a:gdLst>
                          <a:gd name="T0" fmla="*/ 19 w 31"/>
                          <a:gd name="T1" fmla="*/ 28 h 28"/>
                          <a:gd name="T2" fmla="*/ 6 w 31"/>
                          <a:gd name="T3" fmla="*/ 0 h 28"/>
                          <a:gd name="T4" fmla="*/ 31 w 31"/>
                          <a:gd name="T5" fmla="*/ 27 h 28"/>
                          <a:gd name="T6" fmla="*/ 19 w 31"/>
                          <a:gd name="T7" fmla="*/ 28 h 28"/>
                        </a:gdLst>
                        <a:ahLst/>
                        <a:cxnLst>
                          <a:cxn ang="0">
                            <a:pos x="T0" y="T1"/>
                          </a:cxn>
                          <a:cxn ang="0">
                            <a:pos x="T2" y="T3"/>
                          </a:cxn>
                          <a:cxn ang="0">
                            <a:pos x="T4" y="T5"/>
                          </a:cxn>
                          <a:cxn ang="0">
                            <a:pos x="T6" y="T7"/>
                          </a:cxn>
                        </a:cxnLst>
                        <a:rect l="0" t="0" r="r" b="b"/>
                        <a:pathLst>
                          <a:path w="31" h="28">
                            <a:moveTo>
                              <a:pt x="19" y="28"/>
                            </a:moveTo>
                            <a:cubicBezTo>
                              <a:pt x="19" y="15"/>
                              <a:pt x="0" y="15"/>
                              <a:pt x="6" y="0"/>
                            </a:cubicBezTo>
                            <a:cubicBezTo>
                              <a:pt x="21" y="1"/>
                              <a:pt x="26" y="16"/>
                              <a:pt x="31" y="27"/>
                            </a:cubicBezTo>
                            <a:cubicBezTo>
                              <a:pt x="27" y="27"/>
                              <a:pt x="23" y="28"/>
                              <a:pt x="19" y="28"/>
                            </a:cubicBezTo>
                          </a:path>
                        </a:pathLst>
                      </a:custGeom>
                      <a:grpFill/>
                      <a:ln w="6350">
                        <a:solidFill>
                          <a:schemeClr val="bg1"/>
                        </a:solidFill>
                        <a:prstDash val="solid"/>
                        <a:round/>
                        <a:headEnd/>
                        <a:tailEnd/>
                      </a:ln>
                    </p:spPr>
                    <p:txBody>
                      <a:bodyPr vert="horz" wrap="square" lIns="91202" tIns="45601" rIns="91202" bIns="45601" numCol="1" anchor="t" anchorCtr="0" compatLnSpc="1">
                        <a:prstTxWarp prst="textNoShape">
                          <a:avLst/>
                        </a:prstTxWarp>
                      </a:bodyPr>
                      <a:lstStyle/>
                      <a:p>
                        <a:pPr defTabSz="912023"/>
                        <a:endParaRPr lang="en-US" sz="1795">
                          <a:solidFill>
                            <a:prstClr val="black"/>
                          </a:solidFill>
                          <a:latin typeface="Calibri" pitchFamily="34" charset="0"/>
                          <a:ea typeface="+mn-ea"/>
                          <a:cs typeface="Arial" charset="0"/>
                        </a:endParaRPr>
                      </a:p>
                    </p:txBody>
                  </p:sp>
                  <p:sp>
                    <p:nvSpPr>
                      <p:cNvPr id="155" name="Freeform 157">
                        <a:extLst>
                          <a:ext uri="{FF2B5EF4-FFF2-40B4-BE49-F238E27FC236}">
                            <a16:creationId xmlns:a16="http://schemas.microsoft.com/office/drawing/2014/main" id="{FB9F9D7A-9A26-4F22-B632-5B3AE070B46E}"/>
                          </a:ext>
                        </a:extLst>
                      </p:cNvPr>
                      <p:cNvSpPr>
                        <a:spLocks/>
                      </p:cNvSpPr>
                      <p:nvPr/>
                    </p:nvSpPr>
                    <p:spPr bwMode="auto">
                      <a:xfrm>
                        <a:off x="4838843" y="2938672"/>
                        <a:ext cx="49527" cy="34645"/>
                      </a:xfrm>
                      <a:custGeom>
                        <a:avLst/>
                        <a:gdLst>
                          <a:gd name="T0" fmla="*/ 17 w 58"/>
                          <a:gd name="T1" fmla="*/ 2 h 36"/>
                          <a:gd name="T2" fmla="*/ 58 w 58"/>
                          <a:gd name="T3" fmla="*/ 1 h 36"/>
                          <a:gd name="T4" fmla="*/ 49 w 58"/>
                          <a:gd name="T5" fmla="*/ 25 h 36"/>
                          <a:gd name="T6" fmla="*/ 17 w 58"/>
                          <a:gd name="T7" fmla="*/ 2 h 36"/>
                        </a:gdLst>
                        <a:ahLst/>
                        <a:cxnLst>
                          <a:cxn ang="0">
                            <a:pos x="T0" y="T1"/>
                          </a:cxn>
                          <a:cxn ang="0">
                            <a:pos x="T2" y="T3"/>
                          </a:cxn>
                          <a:cxn ang="0">
                            <a:pos x="T4" y="T5"/>
                          </a:cxn>
                          <a:cxn ang="0">
                            <a:pos x="T6" y="T7"/>
                          </a:cxn>
                        </a:cxnLst>
                        <a:rect l="0" t="0" r="r" b="b"/>
                        <a:pathLst>
                          <a:path w="58" h="36">
                            <a:moveTo>
                              <a:pt x="17" y="2"/>
                            </a:moveTo>
                            <a:cubicBezTo>
                              <a:pt x="31" y="0"/>
                              <a:pt x="44" y="7"/>
                              <a:pt x="58" y="1"/>
                            </a:cubicBezTo>
                            <a:cubicBezTo>
                              <a:pt x="53" y="8"/>
                              <a:pt x="50" y="16"/>
                              <a:pt x="49" y="25"/>
                            </a:cubicBezTo>
                            <a:cubicBezTo>
                              <a:pt x="31" y="15"/>
                              <a:pt x="0" y="36"/>
                              <a:pt x="17" y="2"/>
                            </a:cubicBezTo>
                          </a:path>
                        </a:pathLst>
                      </a:custGeom>
                      <a:grpFill/>
                      <a:ln w="6350">
                        <a:solidFill>
                          <a:schemeClr val="bg1"/>
                        </a:solidFill>
                        <a:prstDash val="solid"/>
                        <a:round/>
                        <a:headEnd/>
                        <a:tailEnd/>
                      </a:ln>
                    </p:spPr>
                    <p:txBody>
                      <a:bodyPr vert="horz" wrap="square" lIns="91202" tIns="45601" rIns="91202" bIns="45601" numCol="1" anchor="t" anchorCtr="0" compatLnSpc="1">
                        <a:prstTxWarp prst="textNoShape">
                          <a:avLst/>
                        </a:prstTxWarp>
                      </a:bodyPr>
                      <a:lstStyle/>
                      <a:p>
                        <a:pPr defTabSz="912023"/>
                        <a:endParaRPr lang="en-US" sz="1795">
                          <a:solidFill>
                            <a:prstClr val="black"/>
                          </a:solidFill>
                          <a:latin typeface="Calibri" pitchFamily="34" charset="0"/>
                          <a:ea typeface="+mn-ea"/>
                          <a:cs typeface="Arial" charset="0"/>
                        </a:endParaRPr>
                      </a:p>
                    </p:txBody>
                  </p:sp>
                  <p:sp>
                    <p:nvSpPr>
                      <p:cNvPr id="156" name="Freeform 159">
                        <a:extLst>
                          <a:ext uri="{FF2B5EF4-FFF2-40B4-BE49-F238E27FC236}">
                            <a16:creationId xmlns:a16="http://schemas.microsoft.com/office/drawing/2014/main" id="{699C06A4-BD8E-4C6E-807F-B7E42C046C6A}"/>
                          </a:ext>
                        </a:extLst>
                      </p:cNvPr>
                      <p:cNvSpPr>
                        <a:spLocks/>
                      </p:cNvSpPr>
                      <p:nvPr/>
                    </p:nvSpPr>
                    <p:spPr bwMode="auto">
                      <a:xfrm>
                        <a:off x="4808183" y="3215822"/>
                        <a:ext cx="42451" cy="42638"/>
                      </a:xfrm>
                      <a:custGeom>
                        <a:avLst/>
                        <a:gdLst>
                          <a:gd name="T0" fmla="*/ 32 w 48"/>
                          <a:gd name="T1" fmla="*/ 43 h 43"/>
                          <a:gd name="T2" fmla="*/ 0 w 48"/>
                          <a:gd name="T3" fmla="*/ 9 h 43"/>
                          <a:gd name="T4" fmla="*/ 12 w 48"/>
                          <a:gd name="T5" fmla="*/ 0 h 43"/>
                          <a:gd name="T6" fmla="*/ 32 w 48"/>
                          <a:gd name="T7" fmla="*/ 43 h 43"/>
                        </a:gdLst>
                        <a:ahLst/>
                        <a:cxnLst>
                          <a:cxn ang="0">
                            <a:pos x="T0" y="T1"/>
                          </a:cxn>
                          <a:cxn ang="0">
                            <a:pos x="T2" y="T3"/>
                          </a:cxn>
                          <a:cxn ang="0">
                            <a:pos x="T4" y="T5"/>
                          </a:cxn>
                          <a:cxn ang="0">
                            <a:pos x="T6" y="T7"/>
                          </a:cxn>
                        </a:cxnLst>
                        <a:rect l="0" t="0" r="r" b="b"/>
                        <a:pathLst>
                          <a:path w="48" h="43">
                            <a:moveTo>
                              <a:pt x="32" y="43"/>
                            </a:moveTo>
                            <a:cubicBezTo>
                              <a:pt x="21" y="31"/>
                              <a:pt x="13" y="18"/>
                              <a:pt x="0" y="9"/>
                            </a:cubicBezTo>
                            <a:cubicBezTo>
                              <a:pt x="3" y="5"/>
                              <a:pt x="8" y="2"/>
                              <a:pt x="12" y="0"/>
                            </a:cubicBezTo>
                            <a:cubicBezTo>
                              <a:pt x="17" y="18"/>
                              <a:pt x="48" y="18"/>
                              <a:pt x="32" y="43"/>
                            </a:cubicBezTo>
                          </a:path>
                        </a:pathLst>
                      </a:custGeom>
                      <a:grpFill/>
                      <a:ln w="6350">
                        <a:solidFill>
                          <a:schemeClr val="bg1"/>
                        </a:solidFill>
                        <a:prstDash val="solid"/>
                        <a:round/>
                        <a:headEnd/>
                        <a:tailEnd/>
                      </a:ln>
                    </p:spPr>
                    <p:txBody>
                      <a:bodyPr vert="horz" wrap="square" lIns="91202" tIns="45601" rIns="91202" bIns="45601" numCol="1" anchor="t" anchorCtr="0" compatLnSpc="1">
                        <a:prstTxWarp prst="textNoShape">
                          <a:avLst/>
                        </a:prstTxWarp>
                      </a:bodyPr>
                      <a:lstStyle/>
                      <a:p>
                        <a:pPr defTabSz="912023"/>
                        <a:endParaRPr lang="en-US" sz="1795">
                          <a:solidFill>
                            <a:prstClr val="black"/>
                          </a:solidFill>
                          <a:latin typeface="Calibri" pitchFamily="34" charset="0"/>
                          <a:ea typeface="+mn-ea"/>
                          <a:cs typeface="Arial" charset="0"/>
                        </a:endParaRPr>
                      </a:p>
                    </p:txBody>
                  </p:sp>
                  <p:sp>
                    <p:nvSpPr>
                      <p:cNvPr id="157" name="Freeform 173">
                        <a:extLst>
                          <a:ext uri="{FF2B5EF4-FFF2-40B4-BE49-F238E27FC236}">
                            <a16:creationId xmlns:a16="http://schemas.microsoft.com/office/drawing/2014/main" id="{1DB1E3FC-0DD9-441B-8DC5-839500258929}"/>
                          </a:ext>
                        </a:extLst>
                      </p:cNvPr>
                      <p:cNvSpPr>
                        <a:spLocks/>
                      </p:cNvSpPr>
                      <p:nvPr/>
                    </p:nvSpPr>
                    <p:spPr bwMode="auto">
                      <a:xfrm>
                        <a:off x="4878935" y="3325084"/>
                        <a:ext cx="30660" cy="39974"/>
                      </a:xfrm>
                      <a:custGeom>
                        <a:avLst/>
                        <a:gdLst>
                          <a:gd name="T0" fmla="*/ 13 w 36"/>
                          <a:gd name="T1" fmla="*/ 40 h 40"/>
                          <a:gd name="T2" fmla="*/ 5 w 36"/>
                          <a:gd name="T3" fmla="*/ 15 h 40"/>
                          <a:gd name="T4" fmla="*/ 27 w 36"/>
                          <a:gd name="T5" fmla="*/ 4 h 40"/>
                          <a:gd name="T6" fmla="*/ 13 w 36"/>
                          <a:gd name="T7" fmla="*/ 40 h 40"/>
                        </a:gdLst>
                        <a:ahLst/>
                        <a:cxnLst>
                          <a:cxn ang="0">
                            <a:pos x="T0" y="T1"/>
                          </a:cxn>
                          <a:cxn ang="0">
                            <a:pos x="T2" y="T3"/>
                          </a:cxn>
                          <a:cxn ang="0">
                            <a:pos x="T4" y="T5"/>
                          </a:cxn>
                          <a:cxn ang="0">
                            <a:pos x="T6" y="T7"/>
                          </a:cxn>
                        </a:cxnLst>
                        <a:rect l="0" t="0" r="r" b="b"/>
                        <a:pathLst>
                          <a:path w="36" h="40">
                            <a:moveTo>
                              <a:pt x="13" y="40"/>
                            </a:moveTo>
                            <a:cubicBezTo>
                              <a:pt x="9" y="34"/>
                              <a:pt x="0" y="23"/>
                              <a:pt x="5" y="15"/>
                            </a:cubicBezTo>
                            <a:cubicBezTo>
                              <a:pt x="8" y="11"/>
                              <a:pt x="22" y="0"/>
                              <a:pt x="27" y="4"/>
                            </a:cubicBezTo>
                            <a:cubicBezTo>
                              <a:pt x="36" y="11"/>
                              <a:pt x="21" y="36"/>
                              <a:pt x="13" y="40"/>
                            </a:cubicBezTo>
                          </a:path>
                        </a:pathLst>
                      </a:custGeom>
                      <a:grpFill/>
                      <a:ln w="6350">
                        <a:solidFill>
                          <a:schemeClr val="bg1"/>
                        </a:solidFill>
                        <a:prstDash val="solid"/>
                        <a:round/>
                        <a:headEnd/>
                        <a:tailEnd/>
                      </a:ln>
                    </p:spPr>
                    <p:txBody>
                      <a:bodyPr vert="horz" wrap="square" lIns="91202" tIns="45601" rIns="91202" bIns="45601" numCol="1" anchor="t" anchorCtr="0" compatLnSpc="1">
                        <a:prstTxWarp prst="textNoShape">
                          <a:avLst/>
                        </a:prstTxWarp>
                      </a:bodyPr>
                      <a:lstStyle/>
                      <a:p>
                        <a:pPr defTabSz="912023"/>
                        <a:endParaRPr lang="en-US" sz="1795">
                          <a:solidFill>
                            <a:prstClr val="black"/>
                          </a:solidFill>
                          <a:latin typeface="Calibri" pitchFamily="34" charset="0"/>
                          <a:ea typeface="+mn-ea"/>
                          <a:cs typeface="Arial" charset="0"/>
                        </a:endParaRPr>
                      </a:p>
                    </p:txBody>
                  </p:sp>
                  <p:sp>
                    <p:nvSpPr>
                      <p:cNvPr id="158" name="Freeform 177">
                        <a:extLst>
                          <a:ext uri="{FF2B5EF4-FFF2-40B4-BE49-F238E27FC236}">
                            <a16:creationId xmlns:a16="http://schemas.microsoft.com/office/drawing/2014/main" id="{E6DCC80A-A80E-4DEC-9BAD-F5800247F6A6}"/>
                          </a:ext>
                        </a:extLst>
                      </p:cNvPr>
                      <p:cNvSpPr>
                        <a:spLocks/>
                      </p:cNvSpPr>
                      <p:nvPr/>
                    </p:nvSpPr>
                    <p:spPr bwMode="auto">
                      <a:xfrm>
                        <a:off x="4928463" y="3103896"/>
                        <a:ext cx="51885" cy="90607"/>
                      </a:xfrm>
                      <a:custGeom>
                        <a:avLst/>
                        <a:gdLst>
                          <a:gd name="T0" fmla="*/ 26 w 60"/>
                          <a:gd name="T1" fmla="*/ 89 h 89"/>
                          <a:gd name="T2" fmla="*/ 5 w 60"/>
                          <a:gd name="T3" fmla="*/ 39 h 89"/>
                          <a:gd name="T4" fmla="*/ 26 w 60"/>
                          <a:gd name="T5" fmla="*/ 89 h 89"/>
                        </a:gdLst>
                        <a:ahLst/>
                        <a:cxnLst>
                          <a:cxn ang="0">
                            <a:pos x="T0" y="T1"/>
                          </a:cxn>
                          <a:cxn ang="0">
                            <a:pos x="T2" y="T3"/>
                          </a:cxn>
                          <a:cxn ang="0">
                            <a:pos x="T4" y="T5"/>
                          </a:cxn>
                        </a:cxnLst>
                        <a:rect l="0" t="0" r="r" b="b"/>
                        <a:pathLst>
                          <a:path w="60" h="89">
                            <a:moveTo>
                              <a:pt x="26" y="89"/>
                            </a:moveTo>
                            <a:cubicBezTo>
                              <a:pt x="0" y="79"/>
                              <a:pt x="35" y="50"/>
                              <a:pt x="5" y="39"/>
                            </a:cubicBezTo>
                            <a:cubicBezTo>
                              <a:pt x="40" y="0"/>
                              <a:pt x="60" y="71"/>
                              <a:pt x="26" y="89"/>
                            </a:cubicBezTo>
                          </a:path>
                        </a:pathLst>
                      </a:custGeom>
                      <a:grpFill/>
                      <a:ln w="6350">
                        <a:solidFill>
                          <a:schemeClr val="bg1"/>
                        </a:solidFill>
                        <a:prstDash val="solid"/>
                        <a:round/>
                        <a:headEnd/>
                        <a:tailEnd/>
                      </a:ln>
                    </p:spPr>
                    <p:txBody>
                      <a:bodyPr vert="horz" wrap="square" lIns="91202" tIns="45601" rIns="91202" bIns="45601" numCol="1" anchor="t" anchorCtr="0" compatLnSpc="1">
                        <a:prstTxWarp prst="textNoShape">
                          <a:avLst/>
                        </a:prstTxWarp>
                      </a:bodyPr>
                      <a:lstStyle/>
                      <a:p>
                        <a:pPr defTabSz="912023"/>
                        <a:endParaRPr lang="en-US" sz="1795">
                          <a:solidFill>
                            <a:prstClr val="black"/>
                          </a:solidFill>
                          <a:latin typeface="Calibri" pitchFamily="34" charset="0"/>
                          <a:ea typeface="+mn-ea"/>
                          <a:cs typeface="Arial" charset="0"/>
                        </a:endParaRPr>
                      </a:p>
                    </p:txBody>
                  </p:sp>
                  <p:sp>
                    <p:nvSpPr>
                      <p:cNvPr id="159" name="Freeform 179">
                        <a:extLst>
                          <a:ext uri="{FF2B5EF4-FFF2-40B4-BE49-F238E27FC236}">
                            <a16:creationId xmlns:a16="http://schemas.microsoft.com/office/drawing/2014/main" id="{BB1B0615-C2A2-4E08-AFBC-B5F757ED249A}"/>
                          </a:ext>
                        </a:extLst>
                      </p:cNvPr>
                      <p:cNvSpPr>
                        <a:spLocks/>
                      </p:cNvSpPr>
                      <p:nvPr/>
                    </p:nvSpPr>
                    <p:spPr bwMode="auto">
                      <a:xfrm>
                        <a:off x="4949688" y="3258460"/>
                        <a:ext cx="37735" cy="23985"/>
                      </a:xfrm>
                      <a:custGeom>
                        <a:avLst/>
                        <a:gdLst>
                          <a:gd name="T0" fmla="*/ 0 w 45"/>
                          <a:gd name="T1" fmla="*/ 24 h 24"/>
                          <a:gd name="T2" fmla="*/ 45 w 45"/>
                          <a:gd name="T3" fmla="*/ 0 h 24"/>
                          <a:gd name="T4" fmla="*/ 0 w 45"/>
                          <a:gd name="T5" fmla="*/ 24 h 24"/>
                        </a:gdLst>
                        <a:ahLst/>
                        <a:cxnLst>
                          <a:cxn ang="0">
                            <a:pos x="T0" y="T1"/>
                          </a:cxn>
                          <a:cxn ang="0">
                            <a:pos x="T2" y="T3"/>
                          </a:cxn>
                          <a:cxn ang="0">
                            <a:pos x="T4" y="T5"/>
                          </a:cxn>
                        </a:cxnLst>
                        <a:rect l="0" t="0" r="r" b="b"/>
                        <a:pathLst>
                          <a:path w="45" h="24">
                            <a:moveTo>
                              <a:pt x="0" y="24"/>
                            </a:moveTo>
                            <a:cubicBezTo>
                              <a:pt x="3" y="3"/>
                              <a:pt x="29" y="6"/>
                              <a:pt x="45" y="0"/>
                            </a:cubicBezTo>
                            <a:cubicBezTo>
                              <a:pt x="36" y="15"/>
                              <a:pt x="16" y="23"/>
                              <a:pt x="0" y="24"/>
                            </a:cubicBezTo>
                          </a:path>
                        </a:pathLst>
                      </a:custGeom>
                      <a:grpFill/>
                      <a:ln w="6350">
                        <a:solidFill>
                          <a:schemeClr val="bg1"/>
                        </a:solidFill>
                        <a:prstDash val="solid"/>
                        <a:round/>
                        <a:headEnd/>
                        <a:tailEnd/>
                      </a:ln>
                    </p:spPr>
                    <p:txBody>
                      <a:bodyPr vert="horz" wrap="square" lIns="91202" tIns="45601" rIns="91202" bIns="45601" numCol="1" anchor="t" anchorCtr="0" compatLnSpc="1">
                        <a:prstTxWarp prst="textNoShape">
                          <a:avLst/>
                        </a:prstTxWarp>
                      </a:bodyPr>
                      <a:lstStyle/>
                      <a:p>
                        <a:pPr defTabSz="912023"/>
                        <a:endParaRPr lang="en-US" sz="1795">
                          <a:solidFill>
                            <a:prstClr val="black"/>
                          </a:solidFill>
                          <a:latin typeface="Calibri" pitchFamily="34" charset="0"/>
                          <a:ea typeface="+mn-ea"/>
                          <a:cs typeface="Arial" charset="0"/>
                        </a:endParaRPr>
                      </a:p>
                    </p:txBody>
                  </p:sp>
                  <p:sp>
                    <p:nvSpPr>
                      <p:cNvPr id="160" name="Freeform 181">
                        <a:extLst>
                          <a:ext uri="{FF2B5EF4-FFF2-40B4-BE49-F238E27FC236}">
                            <a16:creationId xmlns:a16="http://schemas.microsoft.com/office/drawing/2014/main" id="{1DE128BF-6584-42FF-927A-AAD9963D9924}"/>
                          </a:ext>
                        </a:extLst>
                      </p:cNvPr>
                      <p:cNvSpPr>
                        <a:spLocks/>
                      </p:cNvSpPr>
                      <p:nvPr/>
                    </p:nvSpPr>
                    <p:spPr bwMode="auto">
                      <a:xfrm>
                        <a:off x="4926103" y="3026615"/>
                        <a:ext cx="89620" cy="55964"/>
                      </a:xfrm>
                      <a:custGeom>
                        <a:avLst/>
                        <a:gdLst>
                          <a:gd name="T0" fmla="*/ 79 w 103"/>
                          <a:gd name="T1" fmla="*/ 57 h 57"/>
                          <a:gd name="T2" fmla="*/ 42 w 103"/>
                          <a:gd name="T3" fmla="*/ 42 h 57"/>
                          <a:gd name="T4" fmla="*/ 55 w 103"/>
                          <a:gd name="T5" fmla="*/ 33 h 57"/>
                          <a:gd name="T6" fmla="*/ 19 w 103"/>
                          <a:gd name="T7" fmla="*/ 32 h 57"/>
                          <a:gd name="T8" fmla="*/ 35 w 103"/>
                          <a:gd name="T9" fmla="*/ 10 h 57"/>
                          <a:gd name="T10" fmla="*/ 103 w 103"/>
                          <a:gd name="T11" fmla="*/ 48 h 57"/>
                          <a:gd name="T12" fmla="*/ 79 w 103"/>
                          <a:gd name="T13" fmla="*/ 57 h 57"/>
                        </a:gdLst>
                        <a:ahLst/>
                        <a:cxnLst>
                          <a:cxn ang="0">
                            <a:pos x="T0" y="T1"/>
                          </a:cxn>
                          <a:cxn ang="0">
                            <a:pos x="T2" y="T3"/>
                          </a:cxn>
                          <a:cxn ang="0">
                            <a:pos x="T4" y="T5"/>
                          </a:cxn>
                          <a:cxn ang="0">
                            <a:pos x="T6" y="T7"/>
                          </a:cxn>
                          <a:cxn ang="0">
                            <a:pos x="T8" y="T9"/>
                          </a:cxn>
                          <a:cxn ang="0">
                            <a:pos x="T10" y="T11"/>
                          </a:cxn>
                          <a:cxn ang="0">
                            <a:pos x="T12" y="T13"/>
                          </a:cxn>
                        </a:cxnLst>
                        <a:rect l="0" t="0" r="r" b="b"/>
                        <a:pathLst>
                          <a:path w="103" h="57">
                            <a:moveTo>
                              <a:pt x="79" y="57"/>
                            </a:moveTo>
                            <a:cubicBezTo>
                              <a:pt x="65" y="55"/>
                              <a:pt x="53" y="49"/>
                              <a:pt x="42" y="42"/>
                            </a:cubicBezTo>
                            <a:cubicBezTo>
                              <a:pt x="46" y="39"/>
                              <a:pt x="50" y="36"/>
                              <a:pt x="55" y="33"/>
                            </a:cubicBezTo>
                            <a:cubicBezTo>
                              <a:pt x="43" y="32"/>
                              <a:pt x="29" y="38"/>
                              <a:pt x="19" y="32"/>
                            </a:cubicBezTo>
                            <a:cubicBezTo>
                              <a:pt x="0" y="19"/>
                              <a:pt x="22" y="13"/>
                              <a:pt x="35" y="10"/>
                            </a:cubicBezTo>
                            <a:cubicBezTo>
                              <a:pt x="74" y="0"/>
                              <a:pt x="85" y="14"/>
                              <a:pt x="103" y="48"/>
                            </a:cubicBezTo>
                            <a:cubicBezTo>
                              <a:pt x="94" y="43"/>
                              <a:pt x="85" y="48"/>
                              <a:pt x="79" y="57"/>
                            </a:cubicBezTo>
                          </a:path>
                        </a:pathLst>
                      </a:custGeom>
                      <a:grpFill/>
                      <a:ln w="6350">
                        <a:solidFill>
                          <a:schemeClr val="bg1"/>
                        </a:solidFill>
                        <a:prstDash val="solid"/>
                        <a:round/>
                        <a:headEnd/>
                        <a:tailEnd/>
                      </a:ln>
                    </p:spPr>
                    <p:txBody>
                      <a:bodyPr vert="horz" wrap="square" lIns="91202" tIns="45601" rIns="91202" bIns="45601" numCol="1" anchor="t" anchorCtr="0" compatLnSpc="1">
                        <a:prstTxWarp prst="textNoShape">
                          <a:avLst/>
                        </a:prstTxWarp>
                      </a:bodyPr>
                      <a:lstStyle/>
                      <a:p>
                        <a:pPr defTabSz="912023"/>
                        <a:endParaRPr lang="en-US" sz="1795">
                          <a:solidFill>
                            <a:prstClr val="black"/>
                          </a:solidFill>
                          <a:latin typeface="Calibri" pitchFamily="34" charset="0"/>
                          <a:ea typeface="+mn-ea"/>
                          <a:cs typeface="Arial" charset="0"/>
                        </a:endParaRPr>
                      </a:p>
                    </p:txBody>
                  </p:sp>
                  <p:sp>
                    <p:nvSpPr>
                      <p:cNvPr id="161" name="Freeform 183">
                        <a:extLst>
                          <a:ext uri="{FF2B5EF4-FFF2-40B4-BE49-F238E27FC236}">
                            <a16:creationId xmlns:a16="http://schemas.microsoft.com/office/drawing/2014/main" id="{261B985D-6941-4F29-85E6-83434E373787}"/>
                          </a:ext>
                        </a:extLst>
                      </p:cNvPr>
                      <p:cNvSpPr>
                        <a:spLocks/>
                      </p:cNvSpPr>
                      <p:nvPr/>
                    </p:nvSpPr>
                    <p:spPr bwMode="auto">
                      <a:xfrm>
                        <a:off x="4996856" y="3237141"/>
                        <a:ext cx="63678" cy="26649"/>
                      </a:xfrm>
                      <a:custGeom>
                        <a:avLst/>
                        <a:gdLst>
                          <a:gd name="T0" fmla="*/ 46 w 72"/>
                          <a:gd name="T1" fmla="*/ 26 h 26"/>
                          <a:gd name="T2" fmla="*/ 28 w 72"/>
                          <a:gd name="T3" fmla="*/ 4 h 26"/>
                          <a:gd name="T4" fmla="*/ 72 w 72"/>
                          <a:gd name="T5" fmla="*/ 7 h 26"/>
                          <a:gd name="T6" fmla="*/ 46 w 72"/>
                          <a:gd name="T7" fmla="*/ 26 h 26"/>
                        </a:gdLst>
                        <a:ahLst/>
                        <a:cxnLst>
                          <a:cxn ang="0">
                            <a:pos x="T0" y="T1"/>
                          </a:cxn>
                          <a:cxn ang="0">
                            <a:pos x="T2" y="T3"/>
                          </a:cxn>
                          <a:cxn ang="0">
                            <a:pos x="T4" y="T5"/>
                          </a:cxn>
                          <a:cxn ang="0">
                            <a:pos x="T6" y="T7"/>
                          </a:cxn>
                        </a:cxnLst>
                        <a:rect l="0" t="0" r="r" b="b"/>
                        <a:pathLst>
                          <a:path w="72" h="26">
                            <a:moveTo>
                              <a:pt x="46" y="26"/>
                            </a:moveTo>
                            <a:cubicBezTo>
                              <a:pt x="44" y="23"/>
                              <a:pt x="0" y="11"/>
                              <a:pt x="28" y="4"/>
                            </a:cubicBezTo>
                            <a:cubicBezTo>
                              <a:pt x="43" y="0"/>
                              <a:pt x="58" y="11"/>
                              <a:pt x="72" y="7"/>
                            </a:cubicBezTo>
                            <a:cubicBezTo>
                              <a:pt x="67" y="17"/>
                              <a:pt x="58" y="24"/>
                              <a:pt x="46" y="26"/>
                            </a:cubicBezTo>
                          </a:path>
                        </a:pathLst>
                      </a:custGeom>
                      <a:grpFill/>
                      <a:ln w="6350">
                        <a:solidFill>
                          <a:schemeClr val="bg1"/>
                        </a:solidFill>
                        <a:prstDash val="solid"/>
                        <a:round/>
                        <a:headEnd/>
                        <a:tailEnd/>
                      </a:ln>
                    </p:spPr>
                    <p:txBody>
                      <a:bodyPr vert="horz" wrap="square" lIns="91202" tIns="45601" rIns="91202" bIns="45601" numCol="1" anchor="t" anchorCtr="0" compatLnSpc="1">
                        <a:prstTxWarp prst="textNoShape">
                          <a:avLst/>
                        </a:prstTxWarp>
                      </a:bodyPr>
                      <a:lstStyle/>
                      <a:p>
                        <a:pPr defTabSz="912023"/>
                        <a:endParaRPr lang="en-US" sz="1795">
                          <a:solidFill>
                            <a:prstClr val="black"/>
                          </a:solidFill>
                          <a:latin typeface="Calibri" pitchFamily="34" charset="0"/>
                          <a:ea typeface="+mn-ea"/>
                          <a:cs typeface="Arial" charset="0"/>
                        </a:endParaRPr>
                      </a:p>
                    </p:txBody>
                  </p:sp>
                  <p:sp>
                    <p:nvSpPr>
                      <p:cNvPr id="162" name="Freeform 191">
                        <a:extLst>
                          <a:ext uri="{FF2B5EF4-FFF2-40B4-BE49-F238E27FC236}">
                            <a16:creationId xmlns:a16="http://schemas.microsoft.com/office/drawing/2014/main" id="{E0723960-9D29-4305-AC6D-41027FAE6EBA}"/>
                          </a:ext>
                        </a:extLst>
                      </p:cNvPr>
                      <p:cNvSpPr>
                        <a:spLocks/>
                      </p:cNvSpPr>
                      <p:nvPr/>
                    </p:nvSpPr>
                    <p:spPr bwMode="auto">
                      <a:xfrm>
                        <a:off x="5133644" y="3429014"/>
                        <a:ext cx="56602" cy="93272"/>
                      </a:xfrm>
                      <a:custGeom>
                        <a:avLst/>
                        <a:gdLst>
                          <a:gd name="T0" fmla="*/ 25 w 64"/>
                          <a:gd name="T1" fmla="*/ 61 h 93"/>
                          <a:gd name="T2" fmla="*/ 2 w 64"/>
                          <a:gd name="T3" fmla="*/ 45 h 93"/>
                          <a:gd name="T4" fmla="*/ 62 w 64"/>
                          <a:gd name="T5" fmla="*/ 0 h 93"/>
                          <a:gd name="T6" fmla="*/ 50 w 64"/>
                          <a:gd name="T7" fmla="*/ 40 h 93"/>
                          <a:gd name="T8" fmla="*/ 25 w 64"/>
                          <a:gd name="T9" fmla="*/ 61 h 93"/>
                        </a:gdLst>
                        <a:ahLst/>
                        <a:cxnLst>
                          <a:cxn ang="0">
                            <a:pos x="T0" y="T1"/>
                          </a:cxn>
                          <a:cxn ang="0">
                            <a:pos x="T2" y="T3"/>
                          </a:cxn>
                          <a:cxn ang="0">
                            <a:pos x="T4" y="T5"/>
                          </a:cxn>
                          <a:cxn ang="0">
                            <a:pos x="T6" y="T7"/>
                          </a:cxn>
                          <a:cxn ang="0">
                            <a:pos x="T8" y="T9"/>
                          </a:cxn>
                        </a:cxnLst>
                        <a:rect l="0" t="0" r="r" b="b"/>
                        <a:pathLst>
                          <a:path w="64" h="93">
                            <a:moveTo>
                              <a:pt x="25" y="61"/>
                            </a:moveTo>
                            <a:cubicBezTo>
                              <a:pt x="11" y="93"/>
                              <a:pt x="3" y="58"/>
                              <a:pt x="2" y="45"/>
                            </a:cubicBezTo>
                            <a:cubicBezTo>
                              <a:pt x="0" y="21"/>
                              <a:pt x="40" y="4"/>
                              <a:pt x="62" y="0"/>
                            </a:cubicBezTo>
                            <a:cubicBezTo>
                              <a:pt x="64" y="14"/>
                              <a:pt x="55" y="27"/>
                              <a:pt x="50" y="40"/>
                            </a:cubicBezTo>
                            <a:cubicBezTo>
                              <a:pt x="41" y="63"/>
                              <a:pt x="40" y="44"/>
                              <a:pt x="25" y="61"/>
                            </a:cubicBezTo>
                          </a:path>
                        </a:pathLst>
                      </a:custGeom>
                      <a:grpFill/>
                      <a:ln w="6350">
                        <a:solidFill>
                          <a:schemeClr val="bg1"/>
                        </a:solidFill>
                        <a:prstDash val="solid"/>
                        <a:round/>
                        <a:headEnd/>
                        <a:tailEnd/>
                      </a:ln>
                    </p:spPr>
                    <p:txBody>
                      <a:bodyPr vert="horz" wrap="square" lIns="91202" tIns="45601" rIns="91202" bIns="45601" numCol="1" anchor="t" anchorCtr="0" compatLnSpc="1">
                        <a:prstTxWarp prst="textNoShape">
                          <a:avLst/>
                        </a:prstTxWarp>
                      </a:bodyPr>
                      <a:lstStyle/>
                      <a:p>
                        <a:pPr defTabSz="912023"/>
                        <a:endParaRPr lang="en-US" sz="1795">
                          <a:solidFill>
                            <a:prstClr val="black"/>
                          </a:solidFill>
                          <a:latin typeface="Calibri" pitchFamily="34" charset="0"/>
                          <a:ea typeface="+mn-ea"/>
                          <a:cs typeface="Arial" charset="0"/>
                        </a:endParaRPr>
                      </a:p>
                    </p:txBody>
                  </p:sp>
                </p:grpSp>
              </p:grpSp>
            </p:grpSp>
          </p:grpSp>
        </p:grpSp>
        <p:sp>
          <p:nvSpPr>
            <p:cNvPr id="89" name="Freeform 195">
              <a:extLst>
                <a:ext uri="{FF2B5EF4-FFF2-40B4-BE49-F238E27FC236}">
                  <a16:creationId xmlns:a16="http://schemas.microsoft.com/office/drawing/2014/main" id="{E42BCAE0-8697-4985-A66C-B205BC910C68}"/>
                </a:ext>
              </a:extLst>
            </p:cNvPr>
            <p:cNvSpPr>
              <a:spLocks/>
            </p:cNvSpPr>
            <p:nvPr/>
          </p:nvSpPr>
          <p:spPr bwMode="auto">
            <a:xfrm>
              <a:off x="6539645" y="4308426"/>
              <a:ext cx="172165" cy="237177"/>
            </a:xfrm>
            <a:custGeom>
              <a:avLst/>
              <a:gdLst>
                <a:gd name="T0" fmla="*/ 0 w 195"/>
                <a:gd name="T1" fmla="*/ 229 h 237"/>
                <a:gd name="T2" fmla="*/ 58 w 195"/>
                <a:gd name="T3" fmla="*/ 112 h 237"/>
                <a:gd name="T4" fmla="*/ 73 w 195"/>
                <a:gd name="T5" fmla="*/ 57 h 237"/>
                <a:gd name="T6" fmla="*/ 107 w 195"/>
                <a:gd name="T7" fmla="*/ 12 h 237"/>
                <a:gd name="T8" fmla="*/ 143 w 195"/>
                <a:gd name="T9" fmla="*/ 13 h 237"/>
                <a:gd name="T10" fmla="*/ 151 w 195"/>
                <a:gd name="T11" fmla="*/ 32 h 237"/>
                <a:gd name="T12" fmla="*/ 167 w 195"/>
                <a:gd name="T13" fmla="*/ 38 h 237"/>
                <a:gd name="T14" fmla="*/ 179 w 195"/>
                <a:gd name="T15" fmla="*/ 61 h 237"/>
                <a:gd name="T16" fmla="*/ 156 w 195"/>
                <a:gd name="T17" fmla="*/ 126 h 237"/>
                <a:gd name="T18" fmla="*/ 117 w 195"/>
                <a:gd name="T19" fmla="*/ 161 h 237"/>
                <a:gd name="T20" fmla="*/ 65 w 195"/>
                <a:gd name="T21" fmla="*/ 207 h 237"/>
                <a:gd name="T22" fmla="*/ 59 w 195"/>
                <a:gd name="T23" fmla="*/ 201 h 237"/>
                <a:gd name="T24" fmla="*/ 49 w 195"/>
                <a:gd name="T25" fmla="*/ 225 h 237"/>
                <a:gd name="T26" fmla="*/ 0 w 195"/>
                <a:gd name="T27" fmla="*/ 229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5" h="237">
                  <a:moveTo>
                    <a:pt x="0" y="229"/>
                  </a:moveTo>
                  <a:cubicBezTo>
                    <a:pt x="29" y="199"/>
                    <a:pt x="33" y="145"/>
                    <a:pt x="58" y="112"/>
                  </a:cubicBezTo>
                  <a:cubicBezTo>
                    <a:pt x="71" y="95"/>
                    <a:pt x="59" y="73"/>
                    <a:pt x="73" y="57"/>
                  </a:cubicBezTo>
                  <a:cubicBezTo>
                    <a:pt x="85" y="45"/>
                    <a:pt x="114" y="31"/>
                    <a:pt x="107" y="12"/>
                  </a:cubicBezTo>
                  <a:cubicBezTo>
                    <a:pt x="117" y="14"/>
                    <a:pt x="132" y="18"/>
                    <a:pt x="143" y="13"/>
                  </a:cubicBezTo>
                  <a:cubicBezTo>
                    <a:pt x="167" y="0"/>
                    <a:pt x="148" y="24"/>
                    <a:pt x="151" y="32"/>
                  </a:cubicBezTo>
                  <a:cubicBezTo>
                    <a:pt x="151" y="31"/>
                    <a:pt x="166" y="36"/>
                    <a:pt x="167" y="38"/>
                  </a:cubicBezTo>
                  <a:cubicBezTo>
                    <a:pt x="178" y="48"/>
                    <a:pt x="172" y="46"/>
                    <a:pt x="179" y="61"/>
                  </a:cubicBezTo>
                  <a:cubicBezTo>
                    <a:pt x="195" y="93"/>
                    <a:pt x="135" y="99"/>
                    <a:pt x="156" y="126"/>
                  </a:cubicBezTo>
                  <a:cubicBezTo>
                    <a:pt x="133" y="119"/>
                    <a:pt x="90" y="135"/>
                    <a:pt x="117" y="161"/>
                  </a:cubicBezTo>
                  <a:cubicBezTo>
                    <a:pt x="106" y="163"/>
                    <a:pt x="67" y="196"/>
                    <a:pt x="65" y="207"/>
                  </a:cubicBezTo>
                  <a:cubicBezTo>
                    <a:pt x="62" y="205"/>
                    <a:pt x="61" y="203"/>
                    <a:pt x="59" y="201"/>
                  </a:cubicBezTo>
                  <a:cubicBezTo>
                    <a:pt x="55" y="208"/>
                    <a:pt x="55" y="218"/>
                    <a:pt x="49" y="225"/>
                  </a:cubicBezTo>
                  <a:cubicBezTo>
                    <a:pt x="38" y="237"/>
                    <a:pt x="13" y="229"/>
                    <a:pt x="0" y="229"/>
                  </a:cubicBezTo>
                </a:path>
              </a:pathLst>
            </a:custGeom>
            <a:solidFill>
              <a:schemeClr val="bg1">
                <a:lumMod val="65000"/>
              </a:schemeClr>
            </a:solidFill>
            <a:ln w="6350">
              <a:solidFill>
                <a:schemeClr val="bg1"/>
              </a:solidFill>
              <a:prstDash val="solid"/>
              <a:round/>
              <a:headEnd/>
              <a:tailEnd/>
            </a:ln>
          </p:spPr>
          <p:txBody>
            <a:bodyPr vert="horz" wrap="square" lIns="91202" tIns="45601" rIns="91202" bIns="45601" numCol="1" anchor="t" anchorCtr="0" compatLnSpc="1">
              <a:prstTxWarp prst="textNoShape">
                <a:avLst/>
              </a:prstTxWarp>
            </a:bodyPr>
            <a:lstStyle/>
            <a:p>
              <a:pPr defTabSz="912023"/>
              <a:endParaRPr lang="en-US" sz="1795">
                <a:solidFill>
                  <a:prstClr val="black"/>
                </a:solidFill>
                <a:latin typeface="Calibri" pitchFamily="34" charset="0"/>
                <a:ea typeface="+mn-ea"/>
                <a:cs typeface="Arial" charset="0"/>
              </a:endParaRPr>
            </a:p>
          </p:txBody>
        </p:sp>
        <p:sp>
          <p:nvSpPr>
            <p:cNvPr id="90" name="Freeform 197">
              <a:extLst>
                <a:ext uri="{FF2B5EF4-FFF2-40B4-BE49-F238E27FC236}">
                  <a16:creationId xmlns:a16="http://schemas.microsoft.com/office/drawing/2014/main" id="{063E3B47-62FB-48E6-974E-7D46796DAEE6}"/>
                </a:ext>
              </a:extLst>
            </p:cNvPr>
            <p:cNvSpPr>
              <a:spLocks/>
            </p:cNvSpPr>
            <p:nvPr/>
          </p:nvSpPr>
          <p:spPr bwMode="auto">
            <a:xfrm>
              <a:off x="6233051" y="4180510"/>
              <a:ext cx="252351" cy="151900"/>
            </a:xfrm>
            <a:custGeom>
              <a:avLst/>
              <a:gdLst>
                <a:gd name="T0" fmla="*/ 4 w 284"/>
                <a:gd name="T1" fmla="*/ 94 h 152"/>
                <a:gd name="T2" fmla="*/ 0 w 284"/>
                <a:gd name="T3" fmla="*/ 81 h 152"/>
                <a:gd name="T4" fmla="*/ 62 w 284"/>
                <a:gd name="T5" fmla="*/ 68 h 152"/>
                <a:gd name="T6" fmla="*/ 98 w 284"/>
                <a:gd name="T7" fmla="*/ 43 h 152"/>
                <a:gd name="T8" fmla="*/ 183 w 284"/>
                <a:gd name="T9" fmla="*/ 41 h 152"/>
                <a:gd name="T10" fmla="*/ 284 w 284"/>
                <a:gd name="T11" fmla="*/ 0 h 152"/>
                <a:gd name="T12" fmla="*/ 213 w 284"/>
                <a:gd name="T13" fmla="*/ 51 h 152"/>
                <a:gd name="T14" fmla="*/ 220 w 284"/>
                <a:gd name="T15" fmla="*/ 94 h 152"/>
                <a:gd name="T16" fmla="*/ 174 w 284"/>
                <a:gd name="T17" fmla="*/ 100 h 152"/>
                <a:gd name="T18" fmla="*/ 145 w 284"/>
                <a:gd name="T19" fmla="*/ 124 h 152"/>
                <a:gd name="T20" fmla="*/ 93 w 284"/>
                <a:gd name="T21" fmla="*/ 152 h 152"/>
                <a:gd name="T22" fmla="*/ 4 w 284"/>
                <a:gd name="T23" fmla="*/ 94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4" h="152">
                  <a:moveTo>
                    <a:pt x="4" y="94"/>
                  </a:moveTo>
                  <a:cubicBezTo>
                    <a:pt x="3" y="89"/>
                    <a:pt x="1" y="85"/>
                    <a:pt x="0" y="81"/>
                  </a:cubicBezTo>
                  <a:cubicBezTo>
                    <a:pt x="15" y="97"/>
                    <a:pt x="43" y="67"/>
                    <a:pt x="62" y="68"/>
                  </a:cubicBezTo>
                  <a:cubicBezTo>
                    <a:pt x="91" y="70"/>
                    <a:pt x="71" y="42"/>
                    <a:pt x="98" y="43"/>
                  </a:cubicBezTo>
                  <a:cubicBezTo>
                    <a:pt x="128" y="44"/>
                    <a:pt x="153" y="49"/>
                    <a:pt x="183" y="41"/>
                  </a:cubicBezTo>
                  <a:cubicBezTo>
                    <a:pt x="217" y="33"/>
                    <a:pt x="249" y="0"/>
                    <a:pt x="284" y="0"/>
                  </a:cubicBezTo>
                  <a:cubicBezTo>
                    <a:pt x="261" y="13"/>
                    <a:pt x="238" y="44"/>
                    <a:pt x="213" y="51"/>
                  </a:cubicBezTo>
                  <a:cubicBezTo>
                    <a:pt x="186" y="59"/>
                    <a:pt x="211" y="83"/>
                    <a:pt x="220" y="94"/>
                  </a:cubicBezTo>
                  <a:cubicBezTo>
                    <a:pt x="209" y="95"/>
                    <a:pt x="183" y="93"/>
                    <a:pt x="174" y="100"/>
                  </a:cubicBezTo>
                  <a:cubicBezTo>
                    <a:pt x="163" y="108"/>
                    <a:pt x="159" y="120"/>
                    <a:pt x="145" y="124"/>
                  </a:cubicBezTo>
                  <a:cubicBezTo>
                    <a:pt x="133" y="128"/>
                    <a:pt x="87" y="133"/>
                    <a:pt x="93" y="152"/>
                  </a:cubicBezTo>
                  <a:cubicBezTo>
                    <a:pt x="56" y="134"/>
                    <a:pt x="18" y="140"/>
                    <a:pt x="4" y="94"/>
                  </a:cubicBezTo>
                </a:path>
              </a:pathLst>
            </a:custGeom>
            <a:solidFill>
              <a:schemeClr val="accent5">
                <a:lumMod val="60000"/>
                <a:lumOff val="40000"/>
              </a:schemeClr>
            </a:solidFill>
            <a:ln w="6350">
              <a:solidFill>
                <a:schemeClr val="bg1"/>
              </a:solidFill>
              <a:prstDash val="solid"/>
              <a:round/>
              <a:headEnd/>
              <a:tailEnd/>
            </a:ln>
          </p:spPr>
          <p:txBody>
            <a:bodyPr vert="horz" wrap="square" lIns="91202" tIns="45601" rIns="91202" bIns="45601" numCol="1" anchor="t" anchorCtr="0" compatLnSpc="1">
              <a:prstTxWarp prst="textNoShape">
                <a:avLst/>
              </a:prstTxWarp>
            </a:bodyPr>
            <a:lstStyle/>
            <a:p>
              <a:pPr defTabSz="912023"/>
              <a:endParaRPr lang="en-US" sz="1795">
                <a:solidFill>
                  <a:prstClr val="black"/>
                </a:solidFill>
                <a:latin typeface="Calibri" pitchFamily="34" charset="0"/>
                <a:ea typeface="+mn-ea"/>
                <a:cs typeface="Arial" charset="0"/>
              </a:endParaRPr>
            </a:p>
          </p:txBody>
        </p:sp>
        <p:sp>
          <p:nvSpPr>
            <p:cNvPr id="91" name="Freeform 202">
              <a:extLst>
                <a:ext uri="{FF2B5EF4-FFF2-40B4-BE49-F238E27FC236}">
                  <a16:creationId xmlns:a16="http://schemas.microsoft.com/office/drawing/2014/main" id="{57F11EFD-33A9-4B79-A65C-AF7BF0684433}"/>
                </a:ext>
              </a:extLst>
            </p:cNvPr>
            <p:cNvSpPr>
              <a:spLocks/>
            </p:cNvSpPr>
            <p:nvPr/>
          </p:nvSpPr>
          <p:spPr bwMode="auto">
            <a:xfrm>
              <a:off x="4292075" y="4137872"/>
              <a:ext cx="35377" cy="23985"/>
            </a:xfrm>
            <a:custGeom>
              <a:avLst/>
              <a:gdLst>
                <a:gd name="T0" fmla="*/ 9 w 15"/>
                <a:gd name="T1" fmla="*/ 9 h 9"/>
                <a:gd name="T2" fmla="*/ 2 w 15"/>
                <a:gd name="T3" fmla="*/ 0 h 9"/>
                <a:gd name="T4" fmla="*/ 9 w 15"/>
                <a:gd name="T5" fmla="*/ 9 h 9"/>
              </a:gdLst>
              <a:ahLst/>
              <a:cxnLst>
                <a:cxn ang="0">
                  <a:pos x="T0" y="T1"/>
                </a:cxn>
                <a:cxn ang="0">
                  <a:pos x="T2" y="T3"/>
                </a:cxn>
                <a:cxn ang="0">
                  <a:pos x="T4" y="T5"/>
                </a:cxn>
              </a:cxnLst>
              <a:rect l="0" t="0" r="r" b="b"/>
              <a:pathLst>
                <a:path w="15" h="9">
                  <a:moveTo>
                    <a:pt x="9" y="9"/>
                  </a:moveTo>
                  <a:cubicBezTo>
                    <a:pt x="5" y="9"/>
                    <a:pt x="0" y="5"/>
                    <a:pt x="2" y="0"/>
                  </a:cubicBezTo>
                  <a:cubicBezTo>
                    <a:pt x="6" y="2"/>
                    <a:pt x="15" y="4"/>
                    <a:pt x="9" y="9"/>
                  </a:cubicBezTo>
                </a:path>
              </a:pathLst>
            </a:custGeom>
            <a:noFill/>
            <a:ln w="9525"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202" tIns="45601" rIns="91202" bIns="45601" numCol="1" anchor="t" anchorCtr="0" compatLnSpc="1">
              <a:prstTxWarp prst="textNoShape">
                <a:avLst/>
              </a:prstTxWarp>
            </a:bodyPr>
            <a:lstStyle/>
            <a:p>
              <a:pPr defTabSz="912023"/>
              <a:endParaRPr lang="en-US" sz="1795">
                <a:solidFill>
                  <a:prstClr val="black"/>
                </a:solidFill>
                <a:latin typeface="Calibri" pitchFamily="34" charset="0"/>
                <a:ea typeface="+mn-ea"/>
                <a:cs typeface="Arial" charset="0"/>
              </a:endParaRPr>
            </a:p>
          </p:txBody>
        </p:sp>
        <p:sp>
          <p:nvSpPr>
            <p:cNvPr id="92" name="Freeform 205">
              <a:extLst>
                <a:ext uri="{FF2B5EF4-FFF2-40B4-BE49-F238E27FC236}">
                  <a16:creationId xmlns:a16="http://schemas.microsoft.com/office/drawing/2014/main" id="{812A2847-40F8-45CB-90E3-D2298A853052}"/>
                </a:ext>
              </a:extLst>
            </p:cNvPr>
            <p:cNvSpPr>
              <a:spLocks/>
            </p:cNvSpPr>
            <p:nvPr/>
          </p:nvSpPr>
          <p:spPr bwMode="auto">
            <a:xfrm>
              <a:off x="2157711" y="4119218"/>
              <a:ext cx="11793" cy="13325"/>
            </a:xfrm>
            <a:custGeom>
              <a:avLst/>
              <a:gdLst>
                <a:gd name="T0" fmla="*/ 12 w 12"/>
                <a:gd name="T1" fmla="*/ 0 h 14"/>
                <a:gd name="T2" fmla="*/ 0 w 12"/>
                <a:gd name="T3" fmla="*/ 1 h 14"/>
                <a:gd name="T4" fmla="*/ 12 w 12"/>
                <a:gd name="T5" fmla="*/ 0 h 14"/>
              </a:gdLst>
              <a:ahLst/>
              <a:cxnLst>
                <a:cxn ang="0">
                  <a:pos x="T0" y="T1"/>
                </a:cxn>
                <a:cxn ang="0">
                  <a:pos x="T2" y="T3"/>
                </a:cxn>
                <a:cxn ang="0">
                  <a:pos x="T4" y="T5"/>
                </a:cxn>
              </a:cxnLst>
              <a:rect l="0" t="0" r="r" b="b"/>
              <a:pathLst>
                <a:path w="12" h="14">
                  <a:moveTo>
                    <a:pt x="12" y="0"/>
                  </a:moveTo>
                  <a:cubicBezTo>
                    <a:pt x="10" y="13"/>
                    <a:pt x="6" y="14"/>
                    <a:pt x="0" y="1"/>
                  </a:cubicBezTo>
                  <a:cubicBezTo>
                    <a:pt x="4" y="0"/>
                    <a:pt x="8" y="0"/>
                    <a:pt x="12" y="0"/>
                  </a:cubicBezTo>
                </a:path>
              </a:pathLst>
            </a:custGeom>
            <a:solidFill>
              <a:srgbClr val="EA700D"/>
            </a:solidFill>
            <a:ln w="9525">
              <a:solidFill>
                <a:schemeClr val="bg1"/>
              </a:solidFill>
              <a:prstDash val="solid"/>
              <a:round/>
              <a:headEnd/>
              <a:tailEnd/>
            </a:ln>
          </p:spPr>
          <p:txBody>
            <a:bodyPr vert="horz" wrap="square" lIns="91202" tIns="45601" rIns="91202" bIns="45601" numCol="1" anchor="t" anchorCtr="0" compatLnSpc="1">
              <a:prstTxWarp prst="textNoShape">
                <a:avLst/>
              </a:prstTxWarp>
            </a:bodyPr>
            <a:lstStyle/>
            <a:p>
              <a:pPr defTabSz="912023"/>
              <a:endParaRPr lang="en-US" sz="1795">
                <a:solidFill>
                  <a:prstClr val="black"/>
                </a:solidFill>
                <a:latin typeface="Calibri" pitchFamily="34" charset="0"/>
                <a:ea typeface="+mn-ea"/>
                <a:cs typeface="Arial" charset="0"/>
              </a:endParaRPr>
            </a:p>
          </p:txBody>
        </p:sp>
        <p:sp>
          <p:nvSpPr>
            <p:cNvPr id="93" name="Freeform 206">
              <a:extLst>
                <a:ext uri="{FF2B5EF4-FFF2-40B4-BE49-F238E27FC236}">
                  <a16:creationId xmlns:a16="http://schemas.microsoft.com/office/drawing/2014/main" id="{904DC483-F09F-4826-997C-24CABBB6F852}"/>
                </a:ext>
              </a:extLst>
            </p:cNvPr>
            <p:cNvSpPr>
              <a:spLocks/>
            </p:cNvSpPr>
            <p:nvPr/>
          </p:nvSpPr>
          <p:spPr bwMode="auto">
            <a:xfrm>
              <a:off x="2157711" y="4119218"/>
              <a:ext cx="11793" cy="13325"/>
            </a:xfrm>
            <a:custGeom>
              <a:avLst/>
              <a:gdLst>
                <a:gd name="T0" fmla="*/ 5 w 5"/>
                <a:gd name="T1" fmla="*/ 0 h 5"/>
                <a:gd name="T2" fmla="*/ 0 w 5"/>
                <a:gd name="T3" fmla="*/ 0 h 5"/>
                <a:gd name="T4" fmla="*/ 5 w 5"/>
                <a:gd name="T5" fmla="*/ 0 h 5"/>
              </a:gdLst>
              <a:ahLst/>
              <a:cxnLst>
                <a:cxn ang="0">
                  <a:pos x="T0" y="T1"/>
                </a:cxn>
                <a:cxn ang="0">
                  <a:pos x="T2" y="T3"/>
                </a:cxn>
                <a:cxn ang="0">
                  <a:pos x="T4" y="T5"/>
                </a:cxn>
              </a:cxnLst>
              <a:rect l="0" t="0" r="r" b="b"/>
              <a:pathLst>
                <a:path w="5" h="5">
                  <a:moveTo>
                    <a:pt x="5" y="0"/>
                  </a:moveTo>
                  <a:cubicBezTo>
                    <a:pt x="4" y="5"/>
                    <a:pt x="2" y="5"/>
                    <a:pt x="0" y="0"/>
                  </a:cubicBezTo>
                  <a:cubicBezTo>
                    <a:pt x="2" y="0"/>
                    <a:pt x="3" y="0"/>
                    <a:pt x="5" y="0"/>
                  </a:cubicBezTo>
                </a:path>
              </a:pathLst>
            </a:custGeom>
            <a:noFill/>
            <a:ln w="9525"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202" tIns="45601" rIns="91202" bIns="45601" numCol="1" anchor="t" anchorCtr="0" compatLnSpc="1">
              <a:prstTxWarp prst="textNoShape">
                <a:avLst/>
              </a:prstTxWarp>
            </a:bodyPr>
            <a:lstStyle/>
            <a:p>
              <a:pPr defTabSz="912023"/>
              <a:endParaRPr lang="en-US" sz="1795">
                <a:solidFill>
                  <a:prstClr val="black"/>
                </a:solidFill>
                <a:latin typeface="Calibri" pitchFamily="34" charset="0"/>
                <a:ea typeface="+mn-ea"/>
                <a:cs typeface="Arial" charset="0"/>
              </a:endParaRPr>
            </a:p>
          </p:txBody>
        </p:sp>
        <p:sp>
          <p:nvSpPr>
            <p:cNvPr id="94" name="Freeform 207">
              <a:extLst>
                <a:ext uri="{FF2B5EF4-FFF2-40B4-BE49-F238E27FC236}">
                  <a16:creationId xmlns:a16="http://schemas.microsoft.com/office/drawing/2014/main" id="{8E7A904B-054B-4F56-9CA4-7865D9CA398C}"/>
                </a:ext>
              </a:extLst>
            </p:cNvPr>
            <p:cNvSpPr>
              <a:spLocks/>
            </p:cNvSpPr>
            <p:nvPr/>
          </p:nvSpPr>
          <p:spPr bwMode="auto">
            <a:xfrm>
              <a:off x="3542100" y="3066581"/>
              <a:ext cx="7076" cy="5330"/>
            </a:xfrm>
            <a:custGeom>
              <a:avLst/>
              <a:gdLst>
                <a:gd name="T0" fmla="*/ 0 w 6"/>
                <a:gd name="T1" fmla="*/ 6 h 6"/>
                <a:gd name="T2" fmla="*/ 5 w 6"/>
                <a:gd name="T3" fmla="*/ 0 h 6"/>
                <a:gd name="T4" fmla="*/ 0 w 6"/>
                <a:gd name="T5" fmla="*/ 6 h 6"/>
              </a:gdLst>
              <a:ahLst/>
              <a:cxnLst>
                <a:cxn ang="0">
                  <a:pos x="T0" y="T1"/>
                </a:cxn>
                <a:cxn ang="0">
                  <a:pos x="T2" y="T3"/>
                </a:cxn>
                <a:cxn ang="0">
                  <a:pos x="T4" y="T5"/>
                </a:cxn>
              </a:cxnLst>
              <a:rect l="0" t="0" r="r" b="b"/>
              <a:pathLst>
                <a:path w="6" h="6">
                  <a:moveTo>
                    <a:pt x="0" y="6"/>
                  </a:moveTo>
                  <a:cubicBezTo>
                    <a:pt x="1" y="4"/>
                    <a:pt x="3" y="2"/>
                    <a:pt x="5" y="0"/>
                  </a:cubicBezTo>
                  <a:cubicBezTo>
                    <a:pt x="6" y="4"/>
                    <a:pt x="4" y="6"/>
                    <a:pt x="0" y="6"/>
                  </a:cubicBezTo>
                </a:path>
              </a:pathLst>
            </a:custGeom>
            <a:solidFill>
              <a:srgbClr val="EA700D"/>
            </a:solidFill>
            <a:ln w="9525">
              <a:solidFill>
                <a:schemeClr val="bg1"/>
              </a:solidFill>
              <a:prstDash val="solid"/>
              <a:round/>
              <a:headEnd/>
              <a:tailEnd/>
            </a:ln>
          </p:spPr>
          <p:txBody>
            <a:bodyPr vert="horz" wrap="square" lIns="91202" tIns="45601" rIns="91202" bIns="45601" numCol="1" anchor="t" anchorCtr="0" compatLnSpc="1">
              <a:prstTxWarp prst="textNoShape">
                <a:avLst/>
              </a:prstTxWarp>
            </a:bodyPr>
            <a:lstStyle/>
            <a:p>
              <a:pPr defTabSz="912023"/>
              <a:endParaRPr lang="en-US" sz="1795">
                <a:solidFill>
                  <a:prstClr val="black"/>
                </a:solidFill>
                <a:latin typeface="Calibri" pitchFamily="34" charset="0"/>
                <a:ea typeface="+mn-ea"/>
                <a:cs typeface="Arial" charset="0"/>
              </a:endParaRPr>
            </a:p>
          </p:txBody>
        </p:sp>
        <p:grpSp>
          <p:nvGrpSpPr>
            <p:cNvPr id="95" name="Group 6">
              <a:extLst>
                <a:ext uri="{FF2B5EF4-FFF2-40B4-BE49-F238E27FC236}">
                  <a16:creationId xmlns:a16="http://schemas.microsoft.com/office/drawing/2014/main" id="{05A779DD-2871-4075-87CF-491DEE0A0902}"/>
                </a:ext>
              </a:extLst>
            </p:cNvPr>
            <p:cNvGrpSpPr/>
            <p:nvPr/>
          </p:nvGrpSpPr>
          <p:grpSpPr>
            <a:xfrm>
              <a:off x="1749704" y="3059919"/>
              <a:ext cx="1462218" cy="1079286"/>
              <a:chOff x="1143206" y="2163559"/>
              <a:chExt cx="1462218" cy="1079286"/>
            </a:xfrm>
            <a:solidFill>
              <a:schemeClr val="accent5">
                <a:lumMod val="60000"/>
                <a:lumOff val="40000"/>
              </a:schemeClr>
            </a:solidFill>
          </p:grpSpPr>
          <p:sp>
            <p:nvSpPr>
              <p:cNvPr id="132" name="Freeform 105">
                <a:extLst>
                  <a:ext uri="{FF2B5EF4-FFF2-40B4-BE49-F238E27FC236}">
                    <a16:creationId xmlns:a16="http://schemas.microsoft.com/office/drawing/2014/main" id="{43D07C7B-E7DD-47AE-9240-F46F14CBB6FB}"/>
                  </a:ext>
                </a:extLst>
              </p:cNvPr>
              <p:cNvSpPr>
                <a:spLocks/>
              </p:cNvSpPr>
              <p:nvPr/>
            </p:nvSpPr>
            <p:spPr bwMode="auto">
              <a:xfrm>
                <a:off x="1143206" y="2163559"/>
                <a:ext cx="1358447" cy="1079286"/>
              </a:xfrm>
              <a:custGeom>
                <a:avLst/>
                <a:gdLst>
                  <a:gd name="T0" fmla="*/ 18 w 1537"/>
                  <a:gd name="T1" fmla="*/ 130 h 1081"/>
                  <a:gd name="T2" fmla="*/ 33 w 1537"/>
                  <a:gd name="T3" fmla="*/ 84 h 1081"/>
                  <a:gd name="T4" fmla="*/ 133 w 1537"/>
                  <a:gd name="T5" fmla="*/ 49 h 1081"/>
                  <a:gd name="T6" fmla="*/ 167 w 1537"/>
                  <a:gd name="T7" fmla="*/ 25 h 1081"/>
                  <a:gd name="T8" fmla="*/ 271 w 1537"/>
                  <a:gd name="T9" fmla="*/ 49 h 1081"/>
                  <a:gd name="T10" fmla="*/ 452 w 1537"/>
                  <a:gd name="T11" fmla="*/ 40 h 1081"/>
                  <a:gd name="T12" fmla="*/ 661 w 1537"/>
                  <a:gd name="T13" fmla="*/ 52 h 1081"/>
                  <a:gd name="T14" fmla="*/ 786 w 1537"/>
                  <a:gd name="T15" fmla="*/ 58 h 1081"/>
                  <a:gd name="T16" fmla="*/ 918 w 1537"/>
                  <a:gd name="T17" fmla="*/ 72 h 1081"/>
                  <a:gd name="T18" fmla="*/ 960 w 1537"/>
                  <a:gd name="T19" fmla="*/ 108 h 1081"/>
                  <a:gd name="T20" fmla="*/ 1080 w 1537"/>
                  <a:gd name="T21" fmla="*/ 144 h 1081"/>
                  <a:gd name="T22" fmla="*/ 1129 w 1537"/>
                  <a:gd name="T23" fmla="*/ 156 h 1081"/>
                  <a:gd name="T24" fmla="*/ 1221 w 1537"/>
                  <a:gd name="T25" fmla="*/ 136 h 1081"/>
                  <a:gd name="T26" fmla="*/ 1367 w 1537"/>
                  <a:gd name="T27" fmla="*/ 192 h 1081"/>
                  <a:gd name="T28" fmla="*/ 1416 w 1537"/>
                  <a:gd name="T29" fmla="*/ 196 h 1081"/>
                  <a:gd name="T30" fmla="*/ 1512 w 1537"/>
                  <a:gd name="T31" fmla="*/ 195 h 1081"/>
                  <a:gd name="T32" fmla="*/ 1521 w 1537"/>
                  <a:gd name="T33" fmla="*/ 223 h 1081"/>
                  <a:gd name="T34" fmla="*/ 1428 w 1537"/>
                  <a:gd name="T35" fmla="*/ 322 h 1081"/>
                  <a:gd name="T36" fmla="*/ 1330 w 1537"/>
                  <a:gd name="T37" fmla="*/ 363 h 1081"/>
                  <a:gd name="T38" fmla="*/ 1203 w 1537"/>
                  <a:gd name="T39" fmla="*/ 452 h 1081"/>
                  <a:gd name="T40" fmla="*/ 1124 w 1537"/>
                  <a:gd name="T41" fmla="*/ 671 h 1081"/>
                  <a:gd name="T42" fmla="*/ 1073 w 1537"/>
                  <a:gd name="T43" fmla="*/ 763 h 1081"/>
                  <a:gd name="T44" fmla="*/ 1037 w 1537"/>
                  <a:gd name="T45" fmla="*/ 841 h 1081"/>
                  <a:gd name="T46" fmla="*/ 983 w 1537"/>
                  <a:gd name="T47" fmla="*/ 868 h 1081"/>
                  <a:gd name="T48" fmla="*/ 855 w 1537"/>
                  <a:gd name="T49" fmla="*/ 970 h 1081"/>
                  <a:gd name="T50" fmla="*/ 751 w 1537"/>
                  <a:gd name="T51" fmla="*/ 979 h 1081"/>
                  <a:gd name="T52" fmla="*/ 573 w 1537"/>
                  <a:gd name="T53" fmla="*/ 1001 h 1081"/>
                  <a:gd name="T54" fmla="*/ 475 w 1537"/>
                  <a:gd name="T55" fmla="*/ 1062 h 1081"/>
                  <a:gd name="T56" fmla="*/ 403 w 1537"/>
                  <a:gd name="T57" fmla="*/ 1056 h 1081"/>
                  <a:gd name="T58" fmla="*/ 354 w 1537"/>
                  <a:gd name="T59" fmla="*/ 991 h 1081"/>
                  <a:gd name="T60" fmla="*/ 356 w 1537"/>
                  <a:gd name="T61" fmla="*/ 966 h 1081"/>
                  <a:gd name="T62" fmla="*/ 268 w 1537"/>
                  <a:gd name="T63" fmla="*/ 914 h 1081"/>
                  <a:gd name="T64" fmla="*/ 217 w 1537"/>
                  <a:gd name="T65" fmla="*/ 860 h 1081"/>
                  <a:gd name="T66" fmla="*/ 250 w 1537"/>
                  <a:gd name="T67" fmla="*/ 805 h 1081"/>
                  <a:gd name="T68" fmla="*/ 240 w 1537"/>
                  <a:gd name="T69" fmla="*/ 735 h 1081"/>
                  <a:gd name="T70" fmla="*/ 244 w 1537"/>
                  <a:gd name="T71" fmla="*/ 623 h 1081"/>
                  <a:gd name="T72" fmla="*/ 212 w 1537"/>
                  <a:gd name="T73" fmla="*/ 574 h 1081"/>
                  <a:gd name="T74" fmla="*/ 277 w 1537"/>
                  <a:gd name="T75" fmla="*/ 556 h 1081"/>
                  <a:gd name="T76" fmla="*/ 297 w 1537"/>
                  <a:gd name="T77" fmla="*/ 489 h 1081"/>
                  <a:gd name="T78" fmla="*/ 289 w 1537"/>
                  <a:gd name="T79" fmla="*/ 388 h 1081"/>
                  <a:gd name="T80" fmla="*/ 375 w 1537"/>
                  <a:gd name="T81" fmla="*/ 311 h 1081"/>
                  <a:gd name="T82" fmla="*/ 327 w 1537"/>
                  <a:gd name="T83" fmla="*/ 262 h 1081"/>
                  <a:gd name="T84" fmla="*/ 205 w 1537"/>
                  <a:gd name="T85" fmla="*/ 271 h 1081"/>
                  <a:gd name="T86" fmla="*/ 145 w 1537"/>
                  <a:gd name="T87" fmla="*/ 246 h 1081"/>
                  <a:gd name="T88" fmla="*/ 92 w 1537"/>
                  <a:gd name="T89" fmla="*/ 245 h 1081"/>
                  <a:gd name="T90" fmla="*/ 81 w 1537"/>
                  <a:gd name="T91" fmla="*/ 205 h 1081"/>
                  <a:gd name="T92" fmla="*/ 75 w 1537"/>
                  <a:gd name="T93" fmla="*/ 196 h 1081"/>
                  <a:gd name="T94" fmla="*/ 66 w 1537"/>
                  <a:gd name="T95" fmla="*/ 158 h 1081"/>
                  <a:gd name="T96" fmla="*/ 49 w 1537"/>
                  <a:gd name="T97" fmla="*/ 142 h 10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537" h="1081">
                    <a:moveTo>
                      <a:pt x="14" y="136"/>
                    </a:moveTo>
                    <a:cubicBezTo>
                      <a:pt x="16" y="134"/>
                      <a:pt x="17" y="132"/>
                      <a:pt x="18" y="130"/>
                    </a:cubicBezTo>
                    <a:cubicBezTo>
                      <a:pt x="2" y="131"/>
                      <a:pt x="0" y="119"/>
                      <a:pt x="3" y="108"/>
                    </a:cubicBezTo>
                    <a:cubicBezTo>
                      <a:pt x="9" y="91"/>
                      <a:pt x="23" y="96"/>
                      <a:pt x="33" y="84"/>
                    </a:cubicBezTo>
                    <a:cubicBezTo>
                      <a:pt x="54" y="62"/>
                      <a:pt x="104" y="73"/>
                      <a:pt x="134" y="60"/>
                    </a:cubicBezTo>
                    <a:cubicBezTo>
                      <a:pt x="109" y="61"/>
                      <a:pt x="125" y="54"/>
                      <a:pt x="133" y="49"/>
                    </a:cubicBezTo>
                    <a:cubicBezTo>
                      <a:pt x="128" y="51"/>
                      <a:pt x="123" y="53"/>
                      <a:pt x="117" y="54"/>
                    </a:cubicBezTo>
                    <a:cubicBezTo>
                      <a:pt x="112" y="39"/>
                      <a:pt x="165" y="0"/>
                      <a:pt x="167" y="25"/>
                    </a:cubicBezTo>
                    <a:lnTo>
                      <a:pt x="191" y="11"/>
                    </a:lnTo>
                    <a:cubicBezTo>
                      <a:pt x="195" y="28"/>
                      <a:pt x="268" y="21"/>
                      <a:pt x="271" y="49"/>
                    </a:cubicBezTo>
                    <a:cubicBezTo>
                      <a:pt x="291" y="23"/>
                      <a:pt x="359" y="44"/>
                      <a:pt x="390" y="39"/>
                    </a:cubicBezTo>
                    <a:cubicBezTo>
                      <a:pt x="416" y="35"/>
                      <a:pt x="423" y="34"/>
                      <a:pt x="452" y="40"/>
                    </a:cubicBezTo>
                    <a:cubicBezTo>
                      <a:pt x="482" y="46"/>
                      <a:pt x="513" y="52"/>
                      <a:pt x="544" y="57"/>
                    </a:cubicBezTo>
                    <a:cubicBezTo>
                      <a:pt x="586" y="63"/>
                      <a:pt x="624" y="60"/>
                      <a:pt x="661" y="52"/>
                    </a:cubicBezTo>
                    <a:cubicBezTo>
                      <a:pt x="685" y="46"/>
                      <a:pt x="714" y="51"/>
                      <a:pt x="735" y="63"/>
                    </a:cubicBezTo>
                    <a:cubicBezTo>
                      <a:pt x="765" y="78"/>
                      <a:pt x="759" y="57"/>
                      <a:pt x="786" y="58"/>
                    </a:cubicBezTo>
                    <a:cubicBezTo>
                      <a:pt x="810" y="60"/>
                      <a:pt x="833" y="68"/>
                      <a:pt x="857" y="72"/>
                    </a:cubicBezTo>
                    <a:cubicBezTo>
                      <a:pt x="871" y="75"/>
                      <a:pt x="911" y="63"/>
                      <a:pt x="918" y="72"/>
                    </a:cubicBezTo>
                    <a:cubicBezTo>
                      <a:pt x="925" y="81"/>
                      <a:pt x="966" y="70"/>
                      <a:pt x="960" y="93"/>
                    </a:cubicBezTo>
                    <a:cubicBezTo>
                      <a:pt x="959" y="98"/>
                      <a:pt x="955" y="104"/>
                      <a:pt x="960" y="108"/>
                    </a:cubicBezTo>
                    <a:cubicBezTo>
                      <a:pt x="971" y="119"/>
                      <a:pt x="968" y="105"/>
                      <a:pt x="979" y="106"/>
                    </a:cubicBezTo>
                    <a:cubicBezTo>
                      <a:pt x="1016" y="108"/>
                      <a:pt x="1047" y="141"/>
                      <a:pt x="1080" y="144"/>
                    </a:cubicBezTo>
                    <a:cubicBezTo>
                      <a:pt x="1088" y="144"/>
                      <a:pt x="1096" y="140"/>
                      <a:pt x="1103" y="142"/>
                    </a:cubicBezTo>
                    <a:cubicBezTo>
                      <a:pt x="1113" y="145"/>
                      <a:pt x="1119" y="155"/>
                      <a:pt x="1129" y="156"/>
                    </a:cubicBezTo>
                    <a:cubicBezTo>
                      <a:pt x="1157" y="160"/>
                      <a:pt x="1187" y="156"/>
                      <a:pt x="1216" y="160"/>
                    </a:cubicBezTo>
                    <a:cubicBezTo>
                      <a:pt x="1214" y="151"/>
                      <a:pt x="1216" y="143"/>
                      <a:pt x="1221" y="136"/>
                    </a:cubicBezTo>
                    <a:cubicBezTo>
                      <a:pt x="1258" y="152"/>
                      <a:pt x="1309" y="151"/>
                      <a:pt x="1315" y="193"/>
                    </a:cubicBezTo>
                    <a:cubicBezTo>
                      <a:pt x="1335" y="191"/>
                      <a:pt x="1347" y="182"/>
                      <a:pt x="1367" y="192"/>
                    </a:cubicBezTo>
                    <a:cubicBezTo>
                      <a:pt x="1373" y="195"/>
                      <a:pt x="1382" y="205"/>
                      <a:pt x="1389" y="203"/>
                    </a:cubicBezTo>
                    <a:cubicBezTo>
                      <a:pt x="1397" y="200"/>
                      <a:pt x="1406" y="192"/>
                      <a:pt x="1416" y="196"/>
                    </a:cubicBezTo>
                    <a:cubicBezTo>
                      <a:pt x="1435" y="203"/>
                      <a:pt x="1451" y="210"/>
                      <a:pt x="1470" y="199"/>
                    </a:cubicBezTo>
                    <a:cubicBezTo>
                      <a:pt x="1486" y="189"/>
                      <a:pt x="1494" y="188"/>
                      <a:pt x="1512" y="195"/>
                    </a:cubicBezTo>
                    <a:cubicBezTo>
                      <a:pt x="1523" y="198"/>
                      <a:pt x="1524" y="210"/>
                      <a:pt x="1537" y="208"/>
                    </a:cubicBezTo>
                    <a:cubicBezTo>
                      <a:pt x="1537" y="221"/>
                      <a:pt x="1529" y="217"/>
                      <a:pt x="1521" y="223"/>
                    </a:cubicBezTo>
                    <a:cubicBezTo>
                      <a:pt x="1510" y="231"/>
                      <a:pt x="1522" y="251"/>
                      <a:pt x="1522" y="262"/>
                    </a:cubicBezTo>
                    <a:cubicBezTo>
                      <a:pt x="1522" y="292"/>
                      <a:pt x="1452" y="313"/>
                      <a:pt x="1428" y="322"/>
                    </a:cubicBezTo>
                    <a:cubicBezTo>
                      <a:pt x="1410" y="329"/>
                      <a:pt x="1406" y="344"/>
                      <a:pt x="1392" y="351"/>
                    </a:cubicBezTo>
                    <a:cubicBezTo>
                      <a:pt x="1374" y="358"/>
                      <a:pt x="1349" y="358"/>
                      <a:pt x="1330" y="363"/>
                    </a:cubicBezTo>
                    <a:cubicBezTo>
                      <a:pt x="1284" y="373"/>
                      <a:pt x="1257" y="392"/>
                      <a:pt x="1220" y="416"/>
                    </a:cubicBezTo>
                    <a:cubicBezTo>
                      <a:pt x="1250" y="437"/>
                      <a:pt x="1223" y="441"/>
                      <a:pt x="1203" y="452"/>
                    </a:cubicBezTo>
                    <a:cubicBezTo>
                      <a:pt x="1175" y="467"/>
                      <a:pt x="1171" y="504"/>
                      <a:pt x="1143" y="521"/>
                    </a:cubicBezTo>
                    <a:cubicBezTo>
                      <a:pt x="1096" y="549"/>
                      <a:pt x="1082" y="631"/>
                      <a:pt x="1124" y="671"/>
                    </a:cubicBezTo>
                    <a:cubicBezTo>
                      <a:pt x="1149" y="695"/>
                      <a:pt x="1169" y="702"/>
                      <a:pt x="1130" y="725"/>
                    </a:cubicBezTo>
                    <a:cubicBezTo>
                      <a:pt x="1108" y="738"/>
                      <a:pt x="1091" y="744"/>
                      <a:pt x="1073" y="763"/>
                    </a:cubicBezTo>
                    <a:cubicBezTo>
                      <a:pt x="1062" y="774"/>
                      <a:pt x="1053" y="792"/>
                      <a:pt x="1046" y="808"/>
                    </a:cubicBezTo>
                    <a:cubicBezTo>
                      <a:pt x="1041" y="818"/>
                      <a:pt x="1036" y="830"/>
                      <a:pt x="1037" y="841"/>
                    </a:cubicBezTo>
                    <a:cubicBezTo>
                      <a:pt x="1037" y="851"/>
                      <a:pt x="1054" y="864"/>
                      <a:pt x="1043" y="841"/>
                    </a:cubicBezTo>
                    <a:cubicBezTo>
                      <a:pt x="1060" y="865"/>
                      <a:pt x="996" y="867"/>
                      <a:pt x="983" y="868"/>
                    </a:cubicBezTo>
                    <a:cubicBezTo>
                      <a:pt x="954" y="872"/>
                      <a:pt x="913" y="897"/>
                      <a:pt x="907" y="924"/>
                    </a:cubicBezTo>
                    <a:cubicBezTo>
                      <a:pt x="902" y="948"/>
                      <a:pt x="883" y="990"/>
                      <a:pt x="855" y="970"/>
                    </a:cubicBezTo>
                    <a:cubicBezTo>
                      <a:pt x="838" y="957"/>
                      <a:pt x="827" y="974"/>
                      <a:pt x="813" y="979"/>
                    </a:cubicBezTo>
                    <a:cubicBezTo>
                      <a:pt x="794" y="987"/>
                      <a:pt x="772" y="975"/>
                      <a:pt x="751" y="979"/>
                    </a:cubicBezTo>
                    <a:cubicBezTo>
                      <a:pt x="707" y="985"/>
                      <a:pt x="664" y="981"/>
                      <a:pt x="619" y="981"/>
                    </a:cubicBezTo>
                    <a:cubicBezTo>
                      <a:pt x="595" y="982"/>
                      <a:pt x="590" y="986"/>
                      <a:pt x="573" y="1001"/>
                    </a:cubicBezTo>
                    <a:cubicBezTo>
                      <a:pt x="555" y="1018"/>
                      <a:pt x="528" y="1011"/>
                      <a:pt x="506" y="1022"/>
                    </a:cubicBezTo>
                    <a:cubicBezTo>
                      <a:pt x="495" y="1027"/>
                      <a:pt x="486" y="1063"/>
                      <a:pt x="475" y="1062"/>
                    </a:cubicBezTo>
                    <a:cubicBezTo>
                      <a:pt x="462" y="1061"/>
                      <a:pt x="467" y="1081"/>
                      <a:pt x="447" y="1080"/>
                    </a:cubicBezTo>
                    <a:cubicBezTo>
                      <a:pt x="431" y="1080"/>
                      <a:pt x="418" y="1055"/>
                      <a:pt x="403" y="1056"/>
                    </a:cubicBezTo>
                    <a:cubicBezTo>
                      <a:pt x="386" y="1058"/>
                      <a:pt x="372" y="1025"/>
                      <a:pt x="367" y="1014"/>
                    </a:cubicBezTo>
                    <a:cubicBezTo>
                      <a:pt x="389" y="1010"/>
                      <a:pt x="361" y="995"/>
                      <a:pt x="354" y="991"/>
                    </a:cubicBezTo>
                    <a:cubicBezTo>
                      <a:pt x="338" y="979"/>
                      <a:pt x="355" y="960"/>
                      <a:pt x="370" y="956"/>
                    </a:cubicBezTo>
                    <a:cubicBezTo>
                      <a:pt x="360" y="953"/>
                      <a:pt x="356" y="958"/>
                      <a:pt x="356" y="966"/>
                    </a:cubicBezTo>
                    <a:cubicBezTo>
                      <a:pt x="347" y="958"/>
                      <a:pt x="279" y="917"/>
                      <a:pt x="292" y="904"/>
                    </a:cubicBezTo>
                    <a:cubicBezTo>
                      <a:pt x="270" y="902"/>
                      <a:pt x="293" y="913"/>
                      <a:pt x="268" y="914"/>
                    </a:cubicBezTo>
                    <a:cubicBezTo>
                      <a:pt x="257" y="914"/>
                      <a:pt x="244" y="918"/>
                      <a:pt x="233" y="914"/>
                    </a:cubicBezTo>
                    <a:cubicBezTo>
                      <a:pt x="217" y="909"/>
                      <a:pt x="216" y="872"/>
                      <a:pt x="217" y="860"/>
                    </a:cubicBezTo>
                    <a:cubicBezTo>
                      <a:pt x="218" y="850"/>
                      <a:pt x="226" y="842"/>
                      <a:pt x="233" y="835"/>
                    </a:cubicBezTo>
                    <a:cubicBezTo>
                      <a:pt x="242" y="826"/>
                      <a:pt x="242" y="813"/>
                      <a:pt x="250" y="805"/>
                    </a:cubicBezTo>
                    <a:cubicBezTo>
                      <a:pt x="267" y="789"/>
                      <a:pt x="276" y="802"/>
                      <a:pt x="286" y="775"/>
                    </a:cubicBezTo>
                    <a:cubicBezTo>
                      <a:pt x="263" y="782"/>
                      <a:pt x="242" y="753"/>
                      <a:pt x="240" y="735"/>
                    </a:cubicBezTo>
                    <a:cubicBezTo>
                      <a:pt x="236" y="706"/>
                      <a:pt x="271" y="692"/>
                      <a:pt x="278" y="667"/>
                    </a:cubicBezTo>
                    <a:cubicBezTo>
                      <a:pt x="282" y="653"/>
                      <a:pt x="252" y="635"/>
                      <a:pt x="244" y="623"/>
                    </a:cubicBezTo>
                    <a:cubicBezTo>
                      <a:pt x="238" y="612"/>
                      <a:pt x="243" y="607"/>
                      <a:pt x="234" y="598"/>
                    </a:cubicBezTo>
                    <a:cubicBezTo>
                      <a:pt x="227" y="590"/>
                      <a:pt x="217" y="583"/>
                      <a:pt x="212" y="574"/>
                    </a:cubicBezTo>
                    <a:cubicBezTo>
                      <a:pt x="228" y="578"/>
                      <a:pt x="244" y="575"/>
                      <a:pt x="260" y="575"/>
                    </a:cubicBezTo>
                    <a:cubicBezTo>
                      <a:pt x="277" y="575"/>
                      <a:pt x="272" y="566"/>
                      <a:pt x="277" y="556"/>
                    </a:cubicBezTo>
                    <a:cubicBezTo>
                      <a:pt x="283" y="544"/>
                      <a:pt x="304" y="520"/>
                      <a:pt x="279" y="506"/>
                    </a:cubicBezTo>
                    <a:cubicBezTo>
                      <a:pt x="268" y="500"/>
                      <a:pt x="295" y="490"/>
                      <a:pt x="297" y="489"/>
                    </a:cubicBezTo>
                    <a:cubicBezTo>
                      <a:pt x="308" y="484"/>
                      <a:pt x="302" y="469"/>
                      <a:pt x="301" y="461"/>
                    </a:cubicBezTo>
                    <a:cubicBezTo>
                      <a:pt x="300" y="454"/>
                      <a:pt x="299" y="386"/>
                      <a:pt x="289" y="388"/>
                    </a:cubicBezTo>
                    <a:cubicBezTo>
                      <a:pt x="306" y="384"/>
                      <a:pt x="313" y="366"/>
                      <a:pt x="329" y="357"/>
                    </a:cubicBezTo>
                    <a:cubicBezTo>
                      <a:pt x="339" y="351"/>
                      <a:pt x="379" y="326"/>
                      <a:pt x="375" y="311"/>
                    </a:cubicBezTo>
                    <a:cubicBezTo>
                      <a:pt x="371" y="299"/>
                      <a:pt x="344" y="297"/>
                      <a:pt x="335" y="292"/>
                    </a:cubicBezTo>
                    <a:cubicBezTo>
                      <a:pt x="324" y="287"/>
                      <a:pt x="344" y="267"/>
                      <a:pt x="327" y="262"/>
                    </a:cubicBezTo>
                    <a:cubicBezTo>
                      <a:pt x="316" y="259"/>
                      <a:pt x="254" y="253"/>
                      <a:pt x="253" y="264"/>
                    </a:cubicBezTo>
                    <a:cubicBezTo>
                      <a:pt x="253" y="283"/>
                      <a:pt x="217" y="276"/>
                      <a:pt x="205" y="271"/>
                    </a:cubicBezTo>
                    <a:cubicBezTo>
                      <a:pt x="185" y="264"/>
                      <a:pt x="167" y="275"/>
                      <a:pt x="148" y="279"/>
                    </a:cubicBezTo>
                    <a:cubicBezTo>
                      <a:pt x="119" y="284"/>
                      <a:pt x="132" y="256"/>
                      <a:pt x="145" y="246"/>
                    </a:cubicBezTo>
                    <a:cubicBezTo>
                      <a:pt x="134" y="248"/>
                      <a:pt x="129" y="242"/>
                      <a:pt x="130" y="233"/>
                    </a:cubicBezTo>
                    <a:cubicBezTo>
                      <a:pt x="120" y="242"/>
                      <a:pt x="105" y="242"/>
                      <a:pt x="92" y="245"/>
                    </a:cubicBezTo>
                    <a:cubicBezTo>
                      <a:pt x="75" y="248"/>
                      <a:pt x="66" y="260"/>
                      <a:pt x="51" y="267"/>
                    </a:cubicBezTo>
                    <a:cubicBezTo>
                      <a:pt x="34" y="234"/>
                      <a:pt x="74" y="231"/>
                      <a:pt x="81" y="205"/>
                    </a:cubicBezTo>
                    <a:cubicBezTo>
                      <a:pt x="75" y="216"/>
                      <a:pt x="62" y="220"/>
                      <a:pt x="49" y="220"/>
                    </a:cubicBezTo>
                    <a:cubicBezTo>
                      <a:pt x="51" y="207"/>
                      <a:pt x="64" y="201"/>
                      <a:pt x="75" y="196"/>
                    </a:cubicBezTo>
                    <a:cubicBezTo>
                      <a:pt x="64" y="200"/>
                      <a:pt x="46" y="201"/>
                      <a:pt x="46" y="185"/>
                    </a:cubicBezTo>
                    <a:cubicBezTo>
                      <a:pt x="45" y="174"/>
                      <a:pt x="65" y="169"/>
                      <a:pt x="66" y="158"/>
                    </a:cubicBezTo>
                    <a:cubicBezTo>
                      <a:pt x="56" y="167"/>
                      <a:pt x="38" y="166"/>
                      <a:pt x="33" y="181"/>
                    </a:cubicBezTo>
                    <a:cubicBezTo>
                      <a:pt x="18" y="164"/>
                      <a:pt x="37" y="151"/>
                      <a:pt x="49" y="142"/>
                    </a:cubicBezTo>
                    <a:cubicBezTo>
                      <a:pt x="37" y="151"/>
                      <a:pt x="21" y="154"/>
                      <a:pt x="14" y="136"/>
                    </a:cubicBezTo>
                    <a:close/>
                  </a:path>
                </a:pathLst>
              </a:custGeom>
              <a:grpFill/>
              <a:ln w="6350">
                <a:solidFill>
                  <a:schemeClr val="bg1"/>
                </a:solidFill>
                <a:prstDash val="solid"/>
                <a:round/>
                <a:headEnd/>
                <a:tailEnd/>
              </a:ln>
            </p:spPr>
            <p:txBody>
              <a:bodyPr vert="horz" wrap="square" lIns="91202" tIns="45601" rIns="91202" bIns="45601" numCol="1" anchor="t" anchorCtr="0" compatLnSpc="1">
                <a:prstTxWarp prst="textNoShape">
                  <a:avLst/>
                </a:prstTxWarp>
              </a:bodyPr>
              <a:lstStyle/>
              <a:p>
                <a:pPr defTabSz="912023"/>
                <a:endParaRPr lang="en-US" sz="1795">
                  <a:solidFill>
                    <a:prstClr val="black"/>
                  </a:solidFill>
                  <a:latin typeface="Calibri" pitchFamily="34" charset="0"/>
                  <a:ea typeface="+mn-ea"/>
                  <a:cs typeface="Arial" charset="0"/>
                </a:endParaRPr>
              </a:p>
            </p:txBody>
          </p:sp>
          <p:sp>
            <p:nvSpPr>
              <p:cNvPr id="133" name="Freeform 107">
                <a:extLst>
                  <a:ext uri="{FF2B5EF4-FFF2-40B4-BE49-F238E27FC236}">
                    <a16:creationId xmlns:a16="http://schemas.microsoft.com/office/drawing/2014/main" id="{52F6D717-7351-4E2A-A3AA-779D2C2B8E2A}"/>
                  </a:ext>
                </a:extLst>
              </p:cNvPr>
              <p:cNvSpPr>
                <a:spLocks/>
              </p:cNvSpPr>
              <p:nvPr/>
            </p:nvSpPr>
            <p:spPr bwMode="auto">
              <a:xfrm>
                <a:off x="2263454" y="2809798"/>
                <a:ext cx="56602" cy="37309"/>
              </a:xfrm>
              <a:custGeom>
                <a:avLst/>
                <a:gdLst>
                  <a:gd name="T0" fmla="*/ 25 w 63"/>
                  <a:gd name="T1" fmla="*/ 38 h 38"/>
                  <a:gd name="T2" fmla="*/ 25 w 63"/>
                  <a:gd name="T3" fmla="*/ 5 h 38"/>
                  <a:gd name="T4" fmla="*/ 50 w 63"/>
                  <a:gd name="T5" fmla="*/ 6 h 38"/>
                  <a:gd name="T6" fmla="*/ 25 w 63"/>
                  <a:gd name="T7" fmla="*/ 38 h 38"/>
                </a:gdLst>
                <a:ahLst/>
                <a:cxnLst>
                  <a:cxn ang="0">
                    <a:pos x="T0" y="T1"/>
                  </a:cxn>
                  <a:cxn ang="0">
                    <a:pos x="T2" y="T3"/>
                  </a:cxn>
                  <a:cxn ang="0">
                    <a:pos x="T4" y="T5"/>
                  </a:cxn>
                  <a:cxn ang="0">
                    <a:pos x="T6" y="T7"/>
                  </a:cxn>
                </a:cxnLst>
                <a:rect l="0" t="0" r="r" b="b"/>
                <a:pathLst>
                  <a:path w="63" h="38">
                    <a:moveTo>
                      <a:pt x="25" y="38"/>
                    </a:moveTo>
                    <a:cubicBezTo>
                      <a:pt x="0" y="34"/>
                      <a:pt x="9" y="13"/>
                      <a:pt x="25" y="5"/>
                    </a:cubicBezTo>
                    <a:cubicBezTo>
                      <a:pt x="33" y="1"/>
                      <a:pt x="43" y="0"/>
                      <a:pt x="50" y="6"/>
                    </a:cubicBezTo>
                    <a:cubicBezTo>
                      <a:pt x="63" y="16"/>
                      <a:pt x="30" y="27"/>
                      <a:pt x="25" y="38"/>
                    </a:cubicBezTo>
                  </a:path>
                </a:pathLst>
              </a:custGeom>
              <a:grpFill/>
              <a:ln w="6350">
                <a:solidFill>
                  <a:schemeClr val="bg1"/>
                </a:solidFill>
                <a:prstDash val="solid"/>
                <a:round/>
                <a:headEnd/>
                <a:tailEnd/>
              </a:ln>
            </p:spPr>
            <p:txBody>
              <a:bodyPr vert="horz" wrap="square" lIns="91202" tIns="45601" rIns="91202" bIns="45601" numCol="1" anchor="t" anchorCtr="0" compatLnSpc="1">
                <a:prstTxWarp prst="textNoShape">
                  <a:avLst/>
                </a:prstTxWarp>
              </a:bodyPr>
              <a:lstStyle/>
              <a:p>
                <a:pPr defTabSz="912023"/>
                <a:endParaRPr lang="en-US" sz="1795">
                  <a:solidFill>
                    <a:prstClr val="black"/>
                  </a:solidFill>
                  <a:latin typeface="Calibri" pitchFamily="34" charset="0"/>
                  <a:ea typeface="+mn-ea"/>
                  <a:cs typeface="Arial" charset="0"/>
                </a:endParaRPr>
              </a:p>
            </p:txBody>
          </p:sp>
          <p:sp>
            <p:nvSpPr>
              <p:cNvPr id="134" name="Freeform 111">
                <a:extLst>
                  <a:ext uri="{FF2B5EF4-FFF2-40B4-BE49-F238E27FC236}">
                    <a16:creationId xmlns:a16="http://schemas.microsoft.com/office/drawing/2014/main" id="{31151731-EBCB-41BF-96C3-6A44A14FBA39}"/>
                  </a:ext>
                </a:extLst>
              </p:cNvPr>
              <p:cNvSpPr>
                <a:spLocks/>
              </p:cNvSpPr>
              <p:nvPr/>
            </p:nvSpPr>
            <p:spPr bwMode="auto">
              <a:xfrm>
                <a:off x="2383733" y="2692542"/>
                <a:ext cx="136788" cy="98602"/>
              </a:xfrm>
              <a:custGeom>
                <a:avLst/>
                <a:gdLst>
                  <a:gd name="T0" fmla="*/ 123 w 153"/>
                  <a:gd name="T1" fmla="*/ 75 h 99"/>
                  <a:gd name="T2" fmla="*/ 74 w 153"/>
                  <a:gd name="T3" fmla="*/ 83 h 99"/>
                  <a:gd name="T4" fmla="*/ 29 w 153"/>
                  <a:gd name="T5" fmla="*/ 63 h 99"/>
                  <a:gd name="T6" fmla="*/ 32 w 153"/>
                  <a:gd name="T7" fmla="*/ 35 h 99"/>
                  <a:gd name="T8" fmla="*/ 115 w 153"/>
                  <a:gd name="T9" fmla="*/ 0 h 99"/>
                  <a:gd name="T10" fmla="*/ 110 w 153"/>
                  <a:gd name="T11" fmla="*/ 26 h 99"/>
                  <a:gd name="T12" fmla="*/ 141 w 153"/>
                  <a:gd name="T13" fmla="*/ 30 h 99"/>
                  <a:gd name="T14" fmla="*/ 123 w 153"/>
                  <a:gd name="T15" fmla="*/ 75 h 9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3" h="99">
                    <a:moveTo>
                      <a:pt x="123" y="75"/>
                    </a:moveTo>
                    <a:cubicBezTo>
                      <a:pt x="100" y="99"/>
                      <a:pt x="102" y="87"/>
                      <a:pt x="74" y="83"/>
                    </a:cubicBezTo>
                    <a:cubicBezTo>
                      <a:pt x="44" y="79"/>
                      <a:pt x="63" y="49"/>
                      <a:pt x="29" y="63"/>
                    </a:cubicBezTo>
                    <a:cubicBezTo>
                      <a:pt x="0" y="75"/>
                      <a:pt x="23" y="41"/>
                      <a:pt x="32" y="35"/>
                    </a:cubicBezTo>
                    <a:cubicBezTo>
                      <a:pt x="57" y="17"/>
                      <a:pt x="84" y="10"/>
                      <a:pt x="115" y="0"/>
                    </a:cubicBezTo>
                    <a:cubicBezTo>
                      <a:pt x="102" y="4"/>
                      <a:pt x="97" y="18"/>
                      <a:pt x="110" y="26"/>
                    </a:cubicBezTo>
                    <a:cubicBezTo>
                      <a:pt x="119" y="33"/>
                      <a:pt x="132" y="24"/>
                      <a:pt x="141" y="30"/>
                    </a:cubicBezTo>
                    <a:cubicBezTo>
                      <a:pt x="153" y="39"/>
                      <a:pt x="124" y="65"/>
                      <a:pt x="123" y="75"/>
                    </a:cubicBezTo>
                  </a:path>
                </a:pathLst>
              </a:custGeom>
              <a:grpFill/>
              <a:ln w="6350">
                <a:solidFill>
                  <a:schemeClr val="bg1"/>
                </a:solidFill>
                <a:prstDash val="solid"/>
                <a:round/>
                <a:headEnd/>
                <a:tailEnd/>
              </a:ln>
            </p:spPr>
            <p:txBody>
              <a:bodyPr vert="horz" wrap="square" lIns="91202" tIns="45601" rIns="91202" bIns="45601" numCol="1" anchor="t" anchorCtr="0" compatLnSpc="1">
                <a:prstTxWarp prst="textNoShape">
                  <a:avLst/>
                </a:prstTxWarp>
              </a:bodyPr>
              <a:lstStyle/>
              <a:p>
                <a:pPr defTabSz="912023"/>
                <a:endParaRPr lang="en-US" sz="1795">
                  <a:solidFill>
                    <a:prstClr val="black"/>
                  </a:solidFill>
                  <a:latin typeface="Calibri" pitchFamily="34" charset="0"/>
                  <a:ea typeface="+mn-ea"/>
                  <a:cs typeface="Arial" charset="0"/>
                </a:endParaRPr>
              </a:p>
            </p:txBody>
          </p:sp>
          <p:sp>
            <p:nvSpPr>
              <p:cNvPr id="135" name="Freeform 113">
                <a:extLst>
                  <a:ext uri="{FF2B5EF4-FFF2-40B4-BE49-F238E27FC236}">
                    <a16:creationId xmlns:a16="http://schemas.microsoft.com/office/drawing/2014/main" id="{AFEE5AE5-740F-4631-B192-E251956F072E}"/>
                  </a:ext>
                </a:extLst>
              </p:cNvPr>
              <p:cNvSpPr>
                <a:spLocks/>
              </p:cNvSpPr>
              <p:nvPr/>
            </p:nvSpPr>
            <p:spPr bwMode="auto">
              <a:xfrm>
                <a:off x="2548822" y="2668559"/>
                <a:ext cx="56602" cy="45304"/>
              </a:xfrm>
              <a:custGeom>
                <a:avLst/>
                <a:gdLst>
                  <a:gd name="T0" fmla="*/ 0 w 63"/>
                  <a:gd name="T1" fmla="*/ 20 h 45"/>
                  <a:gd name="T2" fmla="*/ 63 w 63"/>
                  <a:gd name="T3" fmla="*/ 43 h 45"/>
                  <a:gd name="T4" fmla="*/ 0 w 63"/>
                  <a:gd name="T5" fmla="*/ 20 h 45"/>
                </a:gdLst>
                <a:ahLst/>
                <a:cxnLst>
                  <a:cxn ang="0">
                    <a:pos x="T0" y="T1"/>
                  </a:cxn>
                  <a:cxn ang="0">
                    <a:pos x="T2" y="T3"/>
                  </a:cxn>
                  <a:cxn ang="0">
                    <a:pos x="T4" y="T5"/>
                  </a:cxn>
                </a:cxnLst>
                <a:rect l="0" t="0" r="r" b="b"/>
                <a:pathLst>
                  <a:path w="63" h="45">
                    <a:moveTo>
                      <a:pt x="0" y="20"/>
                    </a:moveTo>
                    <a:cubicBezTo>
                      <a:pt x="22" y="0"/>
                      <a:pt x="60" y="15"/>
                      <a:pt x="63" y="43"/>
                    </a:cubicBezTo>
                    <a:cubicBezTo>
                      <a:pt x="47" y="45"/>
                      <a:pt x="9" y="33"/>
                      <a:pt x="0" y="20"/>
                    </a:cubicBezTo>
                  </a:path>
                </a:pathLst>
              </a:custGeom>
              <a:grpFill/>
              <a:ln w="6350">
                <a:solidFill>
                  <a:schemeClr val="bg1"/>
                </a:solidFill>
                <a:prstDash val="solid"/>
                <a:round/>
                <a:headEnd/>
                <a:tailEnd/>
              </a:ln>
            </p:spPr>
            <p:txBody>
              <a:bodyPr vert="horz" wrap="square" lIns="91202" tIns="45601" rIns="91202" bIns="45601" numCol="1" anchor="t" anchorCtr="0" compatLnSpc="1">
                <a:prstTxWarp prst="textNoShape">
                  <a:avLst/>
                </a:prstTxWarp>
              </a:bodyPr>
              <a:lstStyle/>
              <a:p>
                <a:pPr defTabSz="912023"/>
                <a:endParaRPr lang="en-US" sz="1795">
                  <a:solidFill>
                    <a:prstClr val="black"/>
                  </a:solidFill>
                  <a:latin typeface="Calibri" pitchFamily="34" charset="0"/>
                  <a:ea typeface="+mn-ea"/>
                  <a:cs typeface="Arial" charset="0"/>
                </a:endParaRPr>
              </a:p>
            </p:txBody>
          </p:sp>
        </p:grpSp>
        <p:sp>
          <p:nvSpPr>
            <p:cNvPr id="96" name="Rectangle 212">
              <a:extLst>
                <a:ext uri="{FF2B5EF4-FFF2-40B4-BE49-F238E27FC236}">
                  <a16:creationId xmlns:a16="http://schemas.microsoft.com/office/drawing/2014/main" id="{96ECE46F-5536-4BE2-98A2-8F347E3AFF4D}"/>
                </a:ext>
              </a:extLst>
            </p:cNvPr>
            <p:cNvSpPr>
              <a:spLocks noChangeArrowheads="1"/>
            </p:cNvSpPr>
            <p:nvPr/>
          </p:nvSpPr>
          <p:spPr bwMode="auto">
            <a:xfrm>
              <a:off x="2273273" y="3479643"/>
              <a:ext cx="190353" cy="201446"/>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defTabSz="912023"/>
              <a:r>
                <a:rPr lang="en-US" altLang="en-US" sz="1197" b="1" dirty="0">
                  <a:solidFill>
                    <a:srgbClr val="000000"/>
                  </a:solidFill>
                  <a:latin typeface="Calibri" pitchFamily="34" charset="0"/>
                  <a:ea typeface="+mn-ea"/>
                </a:rPr>
                <a:t>ES</a:t>
              </a:r>
              <a:endParaRPr lang="en-US" altLang="en-US" sz="1197" b="1" dirty="0">
                <a:solidFill>
                  <a:prstClr val="black"/>
                </a:solidFill>
                <a:ea typeface="+mn-ea"/>
              </a:endParaRPr>
            </a:p>
          </p:txBody>
        </p:sp>
        <p:sp>
          <p:nvSpPr>
            <p:cNvPr id="97" name="Freeform 266">
              <a:extLst>
                <a:ext uri="{FF2B5EF4-FFF2-40B4-BE49-F238E27FC236}">
                  <a16:creationId xmlns:a16="http://schemas.microsoft.com/office/drawing/2014/main" id="{8188976A-A203-4EF1-AD8B-5F64AF2EFF80}"/>
                </a:ext>
              </a:extLst>
            </p:cNvPr>
            <p:cNvSpPr>
              <a:spLocks/>
            </p:cNvSpPr>
            <p:nvPr/>
          </p:nvSpPr>
          <p:spPr bwMode="auto">
            <a:xfrm>
              <a:off x="1695744" y="3288845"/>
              <a:ext cx="411167" cy="699340"/>
            </a:xfrm>
            <a:custGeom>
              <a:avLst/>
              <a:gdLst>
                <a:gd name="T0" fmla="*/ 35 w 430"/>
                <a:gd name="T1" fmla="*/ 392 h 709"/>
                <a:gd name="T2" fmla="*/ 30 w 430"/>
                <a:gd name="T3" fmla="*/ 381 h 709"/>
                <a:gd name="T4" fmla="*/ 88 w 430"/>
                <a:gd name="T5" fmla="*/ 290 h 709"/>
                <a:gd name="T6" fmla="*/ 105 w 430"/>
                <a:gd name="T7" fmla="*/ 215 h 709"/>
                <a:gd name="T8" fmla="*/ 117 w 430"/>
                <a:gd name="T9" fmla="*/ 202 h 709"/>
                <a:gd name="T10" fmla="*/ 111 w 430"/>
                <a:gd name="T11" fmla="*/ 200 h 709"/>
                <a:gd name="T12" fmla="*/ 109 w 430"/>
                <a:gd name="T13" fmla="*/ 123 h 709"/>
                <a:gd name="T14" fmla="*/ 107 w 430"/>
                <a:gd name="T15" fmla="*/ 62 h 709"/>
                <a:gd name="T16" fmla="*/ 114 w 430"/>
                <a:gd name="T17" fmla="*/ 21 h 709"/>
                <a:gd name="T18" fmla="*/ 173 w 430"/>
                <a:gd name="T19" fmla="*/ 0 h 709"/>
                <a:gd name="T20" fmla="*/ 188 w 430"/>
                <a:gd name="T21" fmla="*/ 13 h 709"/>
                <a:gd name="T22" fmla="*/ 183 w 430"/>
                <a:gd name="T23" fmla="*/ 47 h 709"/>
                <a:gd name="T24" fmla="*/ 238 w 430"/>
                <a:gd name="T25" fmla="*/ 36 h 709"/>
                <a:gd name="T26" fmla="*/ 295 w 430"/>
                <a:gd name="T27" fmla="*/ 36 h 709"/>
                <a:gd name="T28" fmla="*/ 360 w 430"/>
                <a:gd name="T29" fmla="*/ 29 h 709"/>
                <a:gd name="T30" fmla="*/ 375 w 430"/>
                <a:gd name="T31" fmla="*/ 56 h 709"/>
                <a:gd name="T32" fmla="*/ 414 w 430"/>
                <a:gd name="T33" fmla="*/ 74 h 709"/>
                <a:gd name="T34" fmla="*/ 332 w 430"/>
                <a:gd name="T35" fmla="*/ 155 h 709"/>
                <a:gd name="T36" fmla="*/ 343 w 430"/>
                <a:gd name="T37" fmla="*/ 219 h 709"/>
                <a:gd name="T38" fmla="*/ 346 w 430"/>
                <a:gd name="T39" fmla="*/ 251 h 709"/>
                <a:gd name="T40" fmla="*/ 321 w 430"/>
                <a:gd name="T41" fmla="*/ 270 h 709"/>
                <a:gd name="T42" fmla="*/ 325 w 430"/>
                <a:gd name="T43" fmla="*/ 319 h 709"/>
                <a:gd name="T44" fmla="*/ 314 w 430"/>
                <a:gd name="T45" fmla="*/ 340 h 709"/>
                <a:gd name="T46" fmla="*/ 255 w 430"/>
                <a:gd name="T47" fmla="*/ 341 h 709"/>
                <a:gd name="T48" fmla="*/ 279 w 430"/>
                <a:gd name="T49" fmla="*/ 362 h 709"/>
                <a:gd name="T50" fmla="*/ 288 w 430"/>
                <a:gd name="T51" fmla="*/ 391 h 709"/>
                <a:gd name="T52" fmla="*/ 321 w 430"/>
                <a:gd name="T53" fmla="*/ 434 h 709"/>
                <a:gd name="T54" fmla="*/ 283 w 430"/>
                <a:gd name="T55" fmla="*/ 492 h 709"/>
                <a:gd name="T56" fmla="*/ 329 w 430"/>
                <a:gd name="T57" fmla="*/ 542 h 709"/>
                <a:gd name="T58" fmla="*/ 286 w 430"/>
                <a:gd name="T59" fmla="*/ 589 h 709"/>
                <a:gd name="T60" fmla="*/ 262 w 430"/>
                <a:gd name="T61" fmla="*/ 624 h 709"/>
                <a:gd name="T62" fmla="*/ 266 w 430"/>
                <a:gd name="T63" fmla="*/ 679 h 709"/>
                <a:gd name="T64" fmla="*/ 182 w 430"/>
                <a:gd name="T65" fmla="*/ 699 h 709"/>
                <a:gd name="T66" fmla="*/ 83 w 430"/>
                <a:gd name="T67" fmla="*/ 708 h 709"/>
                <a:gd name="T68" fmla="*/ 91 w 430"/>
                <a:gd name="T69" fmla="*/ 670 h 709"/>
                <a:gd name="T70" fmla="*/ 102 w 430"/>
                <a:gd name="T71" fmla="*/ 618 h 709"/>
                <a:gd name="T72" fmla="*/ 97 w 430"/>
                <a:gd name="T73" fmla="*/ 572 h 709"/>
                <a:gd name="T74" fmla="*/ 93 w 430"/>
                <a:gd name="T75" fmla="*/ 505 h 709"/>
                <a:gd name="T76" fmla="*/ 109 w 430"/>
                <a:gd name="T77" fmla="*/ 493 h 709"/>
                <a:gd name="T78" fmla="*/ 50 w 430"/>
                <a:gd name="T79" fmla="*/ 513 h 709"/>
                <a:gd name="T80" fmla="*/ 53 w 430"/>
                <a:gd name="T81" fmla="*/ 478 h 709"/>
                <a:gd name="T82" fmla="*/ 69 w 430"/>
                <a:gd name="T83" fmla="*/ 483 h 709"/>
                <a:gd name="T84" fmla="*/ 83 w 430"/>
                <a:gd name="T85" fmla="*/ 469 h 709"/>
                <a:gd name="T86" fmla="*/ 79 w 430"/>
                <a:gd name="T87" fmla="*/ 440 h 709"/>
                <a:gd name="T88" fmla="*/ 25 w 430"/>
                <a:gd name="T89" fmla="*/ 477 h 709"/>
                <a:gd name="T90" fmla="*/ 35 w 430"/>
                <a:gd name="T91" fmla="*/ 392 h 7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30" h="709">
                  <a:moveTo>
                    <a:pt x="35" y="392"/>
                  </a:moveTo>
                  <a:cubicBezTo>
                    <a:pt x="33" y="389"/>
                    <a:pt x="32" y="385"/>
                    <a:pt x="30" y="381"/>
                  </a:cubicBezTo>
                  <a:cubicBezTo>
                    <a:pt x="70" y="378"/>
                    <a:pt x="79" y="318"/>
                    <a:pt x="88" y="290"/>
                  </a:cubicBezTo>
                  <a:cubicBezTo>
                    <a:pt x="96" y="266"/>
                    <a:pt x="100" y="240"/>
                    <a:pt x="105" y="215"/>
                  </a:cubicBezTo>
                  <a:cubicBezTo>
                    <a:pt x="107" y="208"/>
                    <a:pt x="113" y="207"/>
                    <a:pt x="117" y="202"/>
                  </a:cubicBezTo>
                  <a:cubicBezTo>
                    <a:pt x="121" y="198"/>
                    <a:pt x="119" y="173"/>
                    <a:pt x="111" y="200"/>
                  </a:cubicBezTo>
                  <a:cubicBezTo>
                    <a:pt x="113" y="171"/>
                    <a:pt x="119" y="153"/>
                    <a:pt x="109" y="123"/>
                  </a:cubicBezTo>
                  <a:cubicBezTo>
                    <a:pt x="106" y="113"/>
                    <a:pt x="85" y="62"/>
                    <a:pt x="107" y="62"/>
                  </a:cubicBezTo>
                  <a:cubicBezTo>
                    <a:pt x="76" y="71"/>
                    <a:pt x="97" y="28"/>
                    <a:pt x="114" y="21"/>
                  </a:cubicBezTo>
                  <a:cubicBezTo>
                    <a:pt x="132" y="14"/>
                    <a:pt x="159" y="13"/>
                    <a:pt x="173" y="0"/>
                  </a:cubicBezTo>
                  <a:cubicBezTo>
                    <a:pt x="172" y="9"/>
                    <a:pt x="177" y="15"/>
                    <a:pt x="188" y="13"/>
                  </a:cubicBezTo>
                  <a:cubicBezTo>
                    <a:pt x="182" y="18"/>
                    <a:pt x="160" y="47"/>
                    <a:pt x="183" y="47"/>
                  </a:cubicBezTo>
                  <a:cubicBezTo>
                    <a:pt x="201" y="46"/>
                    <a:pt x="219" y="33"/>
                    <a:pt x="238" y="36"/>
                  </a:cubicBezTo>
                  <a:cubicBezTo>
                    <a:pt x="262" y="39"/>
                    <a:pt x="272" y="48"/>
                    <a:pt x="295" y="36"/>
                  </a:cubicBezTo>
                  <a:cubicBezTo>
                    <a:pt x="301" y="13"/>
                    <a:pt x="339" y="31"/>
                    <a:pt x="360" y="29"/>
                  </a:cubicBezTo>
                  <a:cubicBezTo>
                    <a:pt x="385" y="27"/>
                    <a:pt x="372" y="43"/>
                    <a:pt x="375" y="56"/>
                  </a:cubicBezTo>
                  <a:cubicBezTo>
                    <a:pt x="377" y="64"/>
                    <a:pt x="407" y="68"/>
                    <a:pt x="414" y="74"/>
                  </a:cubicBezTo>
                  <a:cubicBezTo>
                    <a:pt x="430" y="86"/>
                    <a:pt x="344" y="152"/>
                    <a:pt x="332" y="155"/>
                  </a:cubicBezTo>
                  <a:cubicBezTo>
                    <a:pt x="342" y="153"/>
                    <a:pt x="343" y="214"/>
                    <a:pt x="343" y="219"/>
                  </a:cubicBezTo>
                  <a:cubicBezTo>
                    <a:pt x="344" y="227"/>
                    <a:pt x="350" y="243"/>
                    <a:pt x="346" y="251"/>
                  </a:cubicBezTo>
                  <a:cubicBezTo>
                    <a:pt x="341" y="261"/>
                    <a:pt x="323" y="257"/>
                    <a:pt x="321" y="270"/>
                  </a:cubicBezTo>
                  <a:cubicBezTo>
                    <a:pt x="319" y="278"/>
                    <a:pt x="352" y="311"/>
                    <a:pt x="325" y="319"/>
                  </a:cubicBezTo>
                  <a:cubicBezTo>
                    <a:pt x="315" y="322"/>
                    <a:pt x="322" y="335"/>
                    <a:pt x="314" y="340"/>
                  </a:cubicBezTo>
                  <a:cubicBezTo>
                    <a:pt x="301" y="347"/>
                    <a:pt x="269" y="344"/>
                    <a:pt x="255" y="341"/>
                  </a:cubicBezTo>
                  <a:cubicBezTo>
                    <a:pt x="260" y="350"/>
                    <a:pt x="270" y="355"/>
                    <a:pt x="279" y="362"/>
                  </a:cubicBezTo>
                  <a:cubicBezTo>
                    <a:pt x="289" y="371"/>
                    <a:pt x="281" y="380"/>
                    <a:pt x="288" y="391"/>
                  </a:cubicBezTo>
                  <a:cubicBezTo>
                    <a:pt x="296" y="402"/>
                    <a:pt x="325" y="420"/>
                    <a:pt x="321" y="434"/>
                  </a:cubicBezTo>
                  <a:cubicBezTo>
                    <a:pt x="315" y="457"/>
                    <a:pt x="288" y="469"/>
                    <a:pt x="283" y="492"/>
                  </a:cubicBezTo>
                  <a:cubicBezTo>
                    <a:pt x="279" y="512"/>
                    <a:pt x="302" y="551"/>
                    <a:pt x="329" y="542"/>
                  </a:cubicBezTo>
                  <a:cubicBezTo>
                    <a:pt x="319" y="569"/>
                    <a:pt x="299" y="562"/>
                    <a:pt x="286" y="589"/>
                  </a:cubicBezTo>
                  <a:cubicBezTo>
                    <a:pt x="280" y="602"/>
                    <a:pt x="267" y="611"/>
                    <a:pt x="262" y="624"/>
                  </a:cubicBezTo>
                  <a:cubicBezTo>
                    <a:pt x="254" y="642"/>
                    <a:pt x="275" y="660"/>
                    <a:pt x="266" y="679"/>
                  </a:cubicBezTo>
                  <a:cubicBezTo>
                    <a:pt x="252" y="706"/>
                    <a:pt x="208" y="709"/>
                    <a:pt x="182" y="699"/>
                  </a:cubicBezTo>
                  <a:cubicBezTo>
                    <a:pt x="150" y="688"/>
                    <a:pt x="109" y="686"/>
                    <a:pt x="83" y="708"/>
                  </a:cubicBezTo>
                  <a:cubicBezTo>
                    <a:pt x="78" y="696"/>
                    <a:pt x="86" y="680"/>
                    <a:pt x="91" y="670"/>
                  </a:cubicBezTo>
                  <a:cubicBezTo>
                    <a:pt x="98" y="654"/>
                    <a:pt x="95" y="633"/>
                    <a:pt x="102" y="618"/>
                  </a:cubicBezTo>
                  <a:cubicBezTo>
                    <a:pt x="110" y="601"/>
                    <a:pt x="97" y="589"/>
                    <a:pt x="97" y="572"/>
                  </a:cubicBezTo>
                  <a:cubicBezTo>
                    <a:pt x="97" y="547"/>
                    <a:pt x="112" y="530"/>
                    <a:pt x="93" y="505"/>
                  </a:cubicBezTo>
                  <a:cubicBezTo>
                    <a:pt x="104" y="532"/>
                    <a:pt x="113" y="503"/>
                    <a:pt x="109" y="493"/>
                  </a:cubicBezTo>
                  <a:cubicBezTo>
                    <a:pt x="105" y="505"/>
                    <a:pt x="64" y="509"/>
                    <a:pt x="50" y="513"/>
                  </a:cubicBezTo>
                  <a:cubicBezTo>
                    <a:pt x="56" y="502"/>
                    <a:pt x="51" y="490"/>
                    <a:pt x="53" y="478"/>
                  </a:cubicBezTo>
                  <a:cubicBezTo>
                    <a:pt x="59" y="479"/>
                    <a:pt x="64" y="481"/>
                    <a:pt x="69" y="483"/>
                  </a:cubicBezTo>
                  <a:cubicBezTo>
                    <a:pt x="69" y="475"/>
                    <a:pt x="76" y="473"/>
                    <a:pt x="83" y="469"/>
                  </a:cubicBezTo>
                  <a:cubicBezTo>
                    <a:pt x="92" y="463"/>
                    <a:pt x="79" y="448"/>
                    <a:pt x="79" y="440"/>
                  </a:cubicBezTo>
                  <a:cubicBezTo>
                    <a:pt x="71" y="450"/>
                    <a:pt x="45" y="490"/>
                    <a:pt x="25" y="477"/>
                  </a:cubicBezTo>
                  <a:cubicBezTo>
                    <a:pt x="0" y="460"/>
                    <a:pt x="37" y="413"/>
                    <a:pt x="35" y="392"/>
                  </a:cubicBezTo>
                </a:path>
              </a:pathLst>
            </a:custGeom>
            <a:solidFill>
              <a:schemeClr val="accent5">
                <a:lumMod val="60000"/>
                <a:lumOff val="40000"/>
              </a:schemeClr>
            </a:solidFill>
            <a:ln w="6350">
              <a:solidFill>
                <a:schemeClr val="bg1"/>
              </a:solidFill>
              <a:prstDash val="solid"/>
              <a:round/>
              <a:headEnd/>
              <a:tailEnd/>
            </a:ln>
          </p:spPr>
          <p:txBody>
            <a:bodyPr vert="horz" wrap="square" lIns="91202" tIns="45601" rIns="91202" bIns="45601" numCol="1" anchor="t" anchorCtr="0" compatLnSpc="1">
              <a:prstTxWarp prst="textNoShape">
                <a:avLst/>
              </a:prstTxWarp>
            </a:bodyPr>
            <a:lstStyle/>
            <a:p>
              <a:pPr defTabSz="912023"/>
              <a:endParaRPr lang="el-GR" sz="1795">
                <a:solidFill>
                  <a:prstClr val="black"/>
                </a:solidFill>
                <a:latin typeface="Calibri" pitchFamily="34" charset="0"/>
                <a:ea typeface="+mn-ea"/>
                <a:cs typeface="Arial" charset="0"/>
              </a:endParaRPr>
            </a:p>
          </p:txBody>
        </p:sp>
        <p:sp>
          <p:nvSpPr>
            <p:cNvPr id="98" name="Rectangle 213">
              <a:extLst>
                <a:ext uri="{FF2B5EF4-FFF2-40B4-BE49-F238E27FC236}">
                  <a16:creationId xmlns:a16="http://schemas.microsoft.com/office/drawing/2014/main" id="{98107406-EF9B-4147-8CFE-F32F1DFE023B}"/>
                </a:ext>
              </a:extLst>
            </p:cNvPr>
            <p:cNvSpPr>
              <a:spLocks noChangeArrowheads="1"/>
            </p:cNvSpPr>
            <p:nvPr/>
          </p:nvSpPr>
          <p:spPr bwMode="auto">
            <a:xfrm>
              <a:off x="1784897" y="3522280"/>
              <a:ext cx="202767" cy="201446"/>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defTabSz="912023"/>
              <a:r>
                <a:rPr lang="en-US" altLang="en-US" sz="1197" b="1" dirty="0">
                  <a:solidFill>
                    <a:srgbClr val="000000"/>
                  </a:solidFill>
                  <a:latin typeface="Calibri" pitchFamily="34" charset="0"/>
                  <a:ea typeface="+mn-ea"/>
                </a:rPr>
                <a:t>PT</a:t>
              </a:r>
              <a:endParaRPr lang="en-US" altLang="en-US" sz="1197" b="1" dirty="0">
                <a:solidFill>
                  <a:prstClr val="black"/>
                </a:solidFill>
                <a:ea typeface="+mn-ea"/>
              </a:endParaRPr>
            </a:p>
          </p:txBody>
        </p:sp>
        <p:sp>
          <p:nvSpPr>
            <p:cNvPr id="99" name="Rectangle 214">
              <a:extLst>
                <a:ext uri="{FF2B5EF4-FFF2-40B4-BE49-F238E27FC236}">
                  <a16:creationId xmlns:a16="http://schemas.microsoft.com/office/drawing/2014/main" id="{161A290F-64D2-4C51-A7AF-0D472A0724F8}"/>
                </a:ext>
              </a:extLst>
            </p:cNvPr>
            <p:cNvSpPr>
              <a:spLocks noChangeArrowheads="1"/>
            </p:cNvSpPr>
            <p:nvPr/>
          </p:nvSpPr>
          <p:spPr bwMode="auto">
            <a:xfrm>
              <a:off x="2950139" y="2616214"/>
              <a:ext cx="202767" cy="201446"/>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defTabSz="912023"/>
              <a:r>
                <a:rPr lang="en-US" altLang="en-US" sz="1197" b="1" dirty="0">
                  <a:solidFill>
                    <a:srgbClr val="000000"/>
                  </a:solidFill>
                  <a:latin typeface="Calibri" pitchFamily="34" charset="0"/>
                  <a:ea typeface="+mn-ea"/>
                </a:rPr>
                <a:t>FR</a:t>
              </a:r>
              <a:endParaRPr lang="en-US" altLang="en-US" sz="1197" b="1" dirty="0">
                <a:solidFill>
                  <a:prstClr val="black"/>
                </a:solidFill>
                <a:ea typeface="+mn-ea"/>
              </a:endParaRPr>
            </a:p>
          </p:txBody>
        </p:sp>
        <p:sp>
          <p:nvSpPr>
            <p:cNvPr id="100" name="Rectangle 215">
              <a:extLst>
                <a:ext uri="{FF2B5EF4-FFF2-40B4-BE49-F238E27FC236}">
                  <a16:creationId xmlns:a16="http://schemas.microsoft.com/office/drawing/2014/main" id="{65AB2F68-402A-4D76-AEED-6D0D9764CAEF}"/>
                </a:ext>
              </a:extLst>
            </p:cNvPr>
            <p:cNvSpPr>
              <a:spLocks noChangeArrowheads="1"/>
            </p:cNvSpPr>
            <p:nvPr/>
          </p:nvSpPr>
          <p:spPr bwMode="auto">
            <a:xfrm>
              <a:off x="4068028" y="3117213"/>
              <a:ext cx="151042" cy="201446"/>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defTabSz="912023"/>
              <a:r>
                <a:rPr lang="en-US" altLang="en-US" sz="1197" b="1">
                  <a:solidFill>
                    <a:srgbClr val="000000"/>
                  </a:solidFill>
                  <a:latin typeface="Calibri" pitchFamily="34" charset="0"/>
                  <a:ea typeface="+mn-ea"/>
                </a:rPr>
                <a:t>IT</a:t>
              </a:r>
              <a:endParaRPr lang="en-US" altLang="en-US" sz="1197" b="1">
                <a:solidFill>
                  <a:prstClr val="black"/>
                </a:solidFill>
                <a:ea typeface="+mn-ea"/>
              </a:endParaRPr>
            </a:p>
          </p:txBody>
        </p:sp>
        <p:sp>
          <p:nvSpPr>
            <p:cNvPr id="101" name="Rectangle 216">
              <a:extLst>
                <a:ext uri="{FF2B5EF4-FFF2-40B4-BE49-F238E27FC236}">
                  <a16:creationId xmlns:a16="http://schemas.microsoft.com/office/drawing/2014/main" id="{99188112-5AFB-4843-B03A-E962EB2FF891}"/>
                </a:ext>
              </a:extLst>
            </p:cNvPr>
            <p:cNvSpPr>
              <a:spLocks noChangeArrowheads="1"/>
            </p:cNvSpPr>
            <p:nvPr/>
          </p:nvSpPr>
          <p:spPr bwMode="auto">
            <a:xfrm>
              <a:off x="5020826" y="3522280"/>
              <a:ext cx="237942" cy="201446"/>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defTabSz="912023"/>
              <a:r>
                <a:rPr lang="en-US" altLang="en-US" sz="1197" b="1">
                  <a:solidFill>
                    <a:srgbClr val="000000"/>
                  </a:solidFill>
                  <a:latin typeface="Calibri" pitchFamily="34" charset="0"/>
                  <a:ea typeface="+mn-ea"/>
                </a:rPr>
                <a:t>GR</a:t>
              </a:r>
              <a:endParaRPr lang="en-US" altLang="en-US" sz="1197" b="1">
                <a:solidFill>
                  <a:prstClr val="black"/>
                </a:solidFill>
                <a:ea typeface="+mn-ea"/>
              </a:endParaRPr>
            </a:p>
          </p:txBody>
        </p:sp>
        <p:sp>
          <p:nvSpPr>
            <p:cNvPr id="102" name="Rectangle 217">
              <a:extLst>
                <a:ext uri="{FF2B5EF4-FFF2-40B4-BE49-F238E27FC236}">
                  <a16:creationId xmlns:a16="http://schemas.microsoft.com/office/drawing/2014/main" id="{F5980D6C-6D3B-4BEB-A59A-C4874BCB0319}"/>
                </a:ext>
              </a:extLst>
            </p:cNvPr>
            <p:cNvSpPr>
              <a:spLocks noChangeArrowheads="1"/>
            </p:cNvSpPr>
            <p:nvPr/>
          </p:nvSpPr>
          <p:spPr bwMode="auto">
            <a:xfrm>
              <a:off x="6195318" y="3671515"/>
              <a:ext cx="208976" cy="201446"/>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defTabSz="912023"/>
              <a:r>
                <a:rPr lang="en-US" altLang="en-US" sz="1197" b="1">
                  <a:solidFill>
                    <a:srgbClr val="000000"/>
                  </a:solidFill>
                  <a:latin typeface="Calibri" pitchFamily="34" charset="0"/>
                  <a:ea typeface="+mn-ea"/>
                </a:rPr>
                <a:t>TR</a:t>
              </a:r>
              <a:endParaRPr lang="en-US" altLang="en-US" sz="1197" b="1">
                <a:solidFill>
                  <a:prstClr val="black"/>
                </a:solidFill>
                <a:ea typeface="+mn-ea"/>
              </a:endParaRPr>
            </a:p>
          </p:txBody>
        </p:sp>
        <p:sp>
          <p:nvSpPr>
            <p:cNvPr id="103" name="Rectangle 218">
              <a:extLst>
                <a:ext uri="{FF2B5EF4-FFF2-40B4-BE49-F238E27FC236}">
                  <a16:creationId xmlns:a16="http://schemas.microsoft.com/office/drawing/2014/main" id="{049C04B1-F80A-401F-A791-9CE0F1EB369A}"/>
                </a:ext>
              </a:extLst>
            </p:cNvPr>
            <p:cNvSpPr>
              <a:spLocks noChangeArrowheads="1"/>
            </p:cNvSpPr>
            <p:nvPr/>
          </p:nvSpPr>
          <p:spPr bwMode="auto">
            <a:xfrm>
              <a:off x="5872213" y="5153200"/>
              <a:ext cx="223458" cy="201446"/>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defTabSz="912023"/>
              <a:r>
                <a:rPr lang="en-US" altLang="en-US" sz="1197" b="1">
                  <a:solidFill>
                    <a:srgbClr val="000000"/>
                  </a:solidFill>
                  <a:latin typeface="Calibri" pitchFamily="34" charset="0"/>
                  <a:ea typeface="+mn-ea"/>
                </a:rPr>
                <a:t>EG</a:t>
              </a:r>
              <a:endParaRPr lang="en-US" altLang="en-US" sz="1197" b="1">
                <a:solidFill>
                  <a:prstClr val="black"/>
                </a:solidFill>
                <a:ea typeface="+mn-ea"/>
              </a:endParaRPr>
            </a:p>
          </p:txBody>
        </p:sp>
        <p:sp>
          <p:nvSpPr>
            <p:cNvPr id="104" name="Rectangle 219">
              <a:extLst>
                <a:ext uri="{FF2B5EF4-FFF2-40B4-BE49-F238E27FC236}">
                  <a16:creationId xmlns:a16="http://schemas.microsoft.com/office/drawing/2014/main" id="{A87AD308-5F86-49D3-A15F-465A8A801F3B}"/>
                </a:ext>
              </a:extLst>
            </p:cNvPr>
            <p:cNvSpPr>
              <a:spLocks noChangeArrowheads="1"/>
            </p:cNvSpPr>
            <p:nvPr/>
          </p:nvSpPr>
          <p:spPr bwMode="auto">
            <a:xfrm>
              <a:off x="4568011" y="5110561"/>
              <a:ext cx="186215" cy="201446"/>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defTabSz="912023"/>
              <a:r>
                <a:rPr lang="en-US" altLang="en-US" sz="1197" b="1" dirty="0">
                  <a:solidFill>
                    <a:srgbClr val="000000"/>
                  </a:solidFill>
                  <a:latin typeface="Calibri" pitchFamily="34" charset="0"/>
                  <a:ea typeface="+mn-ea"/>
                </a:rPr>
                <a:t>LY</a:t>
              </a:r>
              <a:endParaRPr lang="en-US" altLang="en-US" sz="1197" b="1" dirty="0">
                <a:solidFill>
                  <a:prstClr val="black"/>
                </a:solidFill>
                <a:ea typeface="+mn-ea"/>
              </a:endParaRPr>
            </a:p>
          </p:txBody>
        </p:sp>
        <p:sp>
          <p:nvSpPr>
            <p:cNvPr id="105" name="Rectangle 220">
              <a:extLst>
                <a:ext uri="{FF2B5EF4-FFF2-40B4-BE49-F238E27FC236}">
                  <a16:creationId xmlns:a16="http://schemas.microsoft.com/office/drawing/2014/main" id="{8CDE69C5-CA12-49EE-AC9D-22DBDDBBE046}"/>
                </a:ext>
              </a:extLst>
            </p:cNvPr>
            <p:cNvSpPr>
              <a:spLocks noChangeArrowheads="1"/>
            </p:cNvSpPr>
            <p:nvPr/>
          </p:nvSpPr>
          <p:spPr bwMode="auto">
            <a:xfrm>
              <a:off x="3646229" y="4385709"/>
              <a:ext cx="227596" cy="201446"/>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defTabSz="912023"/>
              <a:r>
                <a:rPr lang="en-US" altLang="en-US" sz="1197" b="1" dirty="0">
                  <a:solidFill>
                    <a:srgbClr val="000000"/>
                  </a:solidFill>
                  <a:latin typeface="Calibri" pitchFamily="34" charset="0"/>
                  <a:ea typeface="+mn-ea"/>
                </a:rPr>
                <a:t>TN</a:t>
              </a:r>
              <a:endParaRPr lang="en-US" altLang="en-US" sz="1197" b="1" dirty="0">
                <a:solidFill>
                  <a:prstClr val="black"/>
                </a:solidFill>
                <a:ea typeface="+mn-ea"/>
              </a:endParaRPr>
            </a:p>
          </p:txBody>
        </p:sp>
        <p:sp>
          <p:nvSpPr>
            <p:cNvPr id="106" name="Rectangle 221">
              <a:extLst>
                <a:ext uri="{FF2B5EF4-FFF2-40B4-BE49-F238E27FC236}">
                  <a16:creationId xmlns:a16="http://schemas.microsoft.com/office/drawing/2014/main" id="{00FAAA63-60B4-4FCF-AF6C-483F3A199C93}"/>
                </a:ext>
              </a:extLst>
            </p:cNvPr>
            <p:cNvSpPr>
              <a:spLocks noChangeArrowheads="1"/>
            </p:cNvSpPr>
            <p:nvPr/>
          </p:nvSpPr>
          <p:spPr bwMode="auto">
            <a:xfrm>
              <a:off x="2945421" y="4844072"/>
              <a:ext cx="219320" cy="201446"/>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defTabSz="912023"/>
              <a:r>
                <a:rPr lang="en-US" altLang="en-US" sz="1197" b="1" dirty="0">
                  <a:solidFill>
                    <a:srgbClr val="000000"/>
                  </a:solidFill>
                  <a:latin typeface="Calibri" pitchFamily="34" charset="0"/>
                  <a:ea typeface="+mn-ea"/>
                </a:rPr>
                <a:t>DZ</a:t>
              </a:r>
              <a:endParaRPr lang="en-US" altLang="en-US" sz="1197" b="1" dirty="0">
                <a:solidFill>
                  <a:prstClr val="black"/>
                </a:solidFill>
                <a:ea typeface="+mn-ea"/>
              </a:endParaRPr>
            </a:p>
          </p:txBody>
        </p:sp>
        <p:sp>
          <p:nvSpPr>
            <p:cNvPr id="107" name="Rectangle 222">
              <a:extLst>
                <a:ext uri="{FF2B5EF4-FFF2-40B4-BE49-F238E27FC236}">
                  <a16:creationId xmlns:a16="http://schemas.microsoft.com/office/drawing/2014/main" id="{2BD425AF-D5F9-4899-BF24-7247BA93EB25}"/>
                </a:ext>
              </a:extLst>
            </p:cNvPr>
            <p:cNvSpPr>
              <a:spLocks noChangeArrowheads="1"/>
            </p:cNvSpPr>
            <p:nvPr/>
          </p:nvSpPr>
          <p:spPr bwMode="auto">
            <a:xfrm>
              <a:off x="2013847" y="4534943"/>
              <a:ext cx="293806" cy="201446"/>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defTabSz="912023"/>
              <a:r>
                <a:rPr lang="en-US" altLang="en-US" sz="1197" b="1" dirty="0">
                  <a:solidFill>
                    <a:srgbClr val="000000"/>
                  </a:solidFill>
                  <a:latin typeface="Calibri" pitchFamily="34" charset="0"/>
                  <a:ea typeface="+mn-ea"/>
                </a:rPr>
                <a:t>MA</a:t>
              </a:r>
              <a:endParaRPr lang="en-US" altLang="en-US" sz="1197" b="1" dirty="0">
                <a:solidFill>
                  <a:prstClr val="black"/>
                </a:solidFill>
                <a:ea typeface="+mn-ea"/>
              </a:endParaRPr>
            </a:p>
          </p:txBody>
        </p:sp>
        <p:sp>
          <p:nvSpPr>
            <p:cNvPr id="108" name="Rectangle 223">
              <a:extLst>
                <a:ext uri="{FF2B5EF4-FFF2-40B4-BE49-F238E27FC236}">
                  <a16:creationId xmlns:a16="http://schemas.microsoft.com/office/drawing/2014/main" id="{A91DAEEB-C5D7-4E35-AB9C-6ABE1833BA03}"/>
                </a:ext>
              </a:extLst>
            </p:cNvPr>
            <p:cNvSpPr>
              <a:spLocks noChangeArrowheads="1"/>
            </p:cNvSpPr>
            <p:nvPr/>
          </p:nvSpPr>
          <p:spPr bwMode="auto">
            <a:xfrm>
              <a:off x="4860455" y="3330408"/>
              <a:ext cx="202767" cy="201446"/>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defTabSz="912023"/>
              <a:r>
                <a:rPr lang="en-US" altLang="en-US" sz="1197" b="1" dirty="0">
                  <a:solidFill>
                    <a:srgbClr val="000000"/>
                  </a:solidFill>
                  <a:latin typeface="Calibri" pitchFamily="34" charset="0"/>
                  <a:ea typeface="+mn-ea"/>
                </a:rPr>
                <a:t>AL</a:t>
              </a:r>
              <a:endParaRPr lang="en-US" altLang="en-US" sz="1197" b="1" dirty="0">
                <a:solidFill>
                  <a:prstClr val="black"/>
                </a:solidFill>
                <a:ea typeface="+mn-ea"/>
              </a:endParaRPr>
            </a:p>
          </p:txBody>
        </p:sp>
        <p:sp>
          <p:nvSpPr>
            <p:cNvPr id="109" name="Rectangle 224">
              <a:extLst>
                <a:ext uri="{FF2B5EF4-FFF2-40B4-BE49-F238E27FC236}">
                  <a16:creationId xmlns:a16="http://schemas.microsoft.com/office/drawing/2014/main" id="{CF8CF869-DDAC-4594-93F6-EFB6216B475A}"/>
                </a:ext>
              </a:extLst>
            </p:cNvPr>
            <p:cNvSpPr>
              <a:spLocks noChangeArrowheads="1"/>
            </p:cNvSpPr>
            <p:nvPr/>
          </p:nvSpPr>
          <p:spPr bwMode="auto">
            <a:xfrm>
              <a:off x="4820361" y="3042598"/>
              <a:ext cx="271047" cy="201446"/>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defTabSz="912023"/>
              <a:r>
                <a:rPr lang="en-US" altLang="en-US" sz="1197" b="1" dirty="0">
                  <a:solidFill>
                    <a:srgbClr val="000000"/>
                  </a:solidFill>
                  <a:latin typeface="Calibri" pitchFamily="34" charset="0"/>
                  <a:ea typeface="+mn-ea"/>
                </a:rPr>
                <a:t>ME</a:t>
              </a:r>
              <a:endParaRPr lang="en-US" altLang="en-US" sz="1197" b="1" dirty="0">
                <a:solidFill>
                  <a:prstClr val="black"/>
                </a:solidFill>
                <a:ea typeface="+mn-ea"/>
              </a:endParaRPr>
            </a:p>
          </p:txBody>
        </p:sp>
        <p:sp>
          <p:nvSpPr>
            <p:cNvPr id="110" name="Rectangle 225">
              <a:extLst>
                <a:ext uri="{FF2B5EF4-FFF2-40B4-BE49-F238E27FC236}">
                  <a16:creationId xmlns:a16="http://schemas.microsoft.com/office/drawing/2014/main" id="{17F50FAB-747D-430C-A904-9D11BF416324}"/>
                </a:ext>
              </a:extLst>
            </p:cNvPr>
            <p:cNvSpPr>
              <a:spLocks noChangeArrowheads="1"/>
            </p:cNvSpPr>
            <p:nvPr/>
          </p:nvSpPr>
          <p:spPr bwMode="auto">
            <a:xfrm>
              <a:off x="4264859" y="2646152"/>
              <a:ext cx="175871" cy="201446"/>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defTabSz="912023"/>
              <a:r>
                <a:rPr lang="en-US" altLang="en-US" sz="1197" b="1" dirty="0">
                  <a:solidFill>
                    <a:srgbClr val="000000"/>
                  </a:solidFill>
                  <a:latin typeface="Calibri" pitchFamily="34" charset="0"/>
                  <a:ea typeface="+mn-ea"/>
                </a:rPr>
                <a:t>SL</a:t>
              </a:r>
              <a:endParaRPr lang="en-US" altLang="en-US" sz="1197" b="1" dirty="0">
                <a:solidFill>
                  <a:prstClr val="black"/>
                </a:solidFill>
                <a:ea typeface="+mn-ea"/>
              </a:endParaRPr>
            </a:p>
          </p:txBody>
        </p:sp>
        <p:sp>
          <p:nvSpPr>
            <p:cNvPr id="111" name="Rectangle 226">
              <a:extLst>
                <a:ext uri="{FF2B5EF4-FFF2-40B4-BE49-F238E27FC236}">
                  <a16:creationId xmlns:a16="http://schemas.microsoft.com/office/drawing/2014/main" id="{F2C6FC94-AF5D-4EBE-A7F6-6933D78BDD12}"/>
                </a:ext>
              </a:extLst>
            </p:cNvPr>
            <p:cNvSpPr>
              <a:spLocks noChangeArrowheads="1"/>
            </p:cNvSpPr>
            <p:nvPr/>
          </p:nvSpPr>
          <p:spPr bwMode="auto">
            <a:xfrm>
              <a:off x="6624548" y="4769453"/>
              <a:ext cx="200700" cy="201446"/>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defTabSz="912023"/>
              <a:r>
                <a:rPr lang="en-US" altLang="en-US" sz="1197" b="1" dirty="0">
                  <a:solidFill>
                    <a:srgbClr val="000000"/>
                  </a:solidFill>
                  <a:latin typeface="Calibri" pitchFamily="34" charset="0"/>
                  <a:ea typeface="+mn-ea"/>
                </a:rPr>
                <a:t>JO</a:t>
              </a:r>
              <a:endParaRPr lang="en-US" altLang="en-US" sz="1197" b="1" dirty="0">
                <a:solidFill>
                  <a:prstClr val="black"/>
                </a:solidFill>
                <a:ea typeface="+mn-ea"/>
              </a:endParaRPr>
            </a:p>
          </p:txBody>
        </p:sp>
        <p:sp>
          <p:nvSpPr>
            <p:cNvPr id="112" name="Rectangle 227">
              <a:extLst>
                <a:ext uri="{FF2B5EF4-FFF2-40B4-BE49-F238E27FC236}">
                  <a16:creationId xmlns:a16="http://schemas.microsoft.com/office/drawing/2014/main" id="{BBA06B87-9AA2-4AA4-8B26-132EBA7E9AE0}"/>
                </a:ext>
              </a:extLst>
            </p:cNvPr>
            <p:cNvSpPr>
              <a:spLocks noChangeArrowheads="1"/>
            </p:cNvSpPr>
            <p:nvPr/>
          </p:nvSpPr>
          <p:spPr bwMode="auto">
            <a:xfrm>
              <a:off x="6197675" y="4295102"/>
              <a:ext cx="208976" cy="201446"/>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defTabSz="912023"/>
              <a:r>
                <a:rPr lang="en-US" altLang="en-US" sz="1197" b="1">
                  <a:solidFill>
                    <a:srgbClr val="000000"/>
                  </a:solidFill>
                  <a:latin typeface="Calibri" pitchFamily="34" charset="0"/>
                  <a:ea typeface="+mn-ea"/>
                </a:rPr>
                <a:t>CY</a:t>
              </a:r>
              <a:endParaRPr lang="en-US" altLang="en-US" sz="1197" b="1">
                <a:solidFill>
                  <a:prstClr val="black"/>
                </a:solidFill>
                <a:ea typeface="+mn-ea"/>
              </a:endParaRPr>
            </a:p>
          </p:txBody>
        </p:sp>
        <p:sp>
          <p:nvSpPr>
            <p:cNvPr id="113" name="Rectangle 228">
              <a:extLst>
                <a:ext uri="{FF2B5EF4-FFF2-40B4-BE49-F238E27FC236}">
                  <a16:creationId xmlns:a16="http://schemas.microsoft.com/office/drawing/2014/main" id="{CDF5594B-A8EC-4F4F-8D6E-54903C06E6D8}"/>
                </a:ext>
              </a:extLst>
            </p:cNvPr>
            <p:cNvSpPr>
              <a:spLocks noChangeArrowheads="1"/>
            </p:cNvSpPr>
            <p:nvPr/>
          </p:nvSpPr>
          <p:spPr bwMode="auto">
            <a:xfrm>
              <a:off x="6461525" y="4769453"/>
              <a:ext cx="136558" cy="201446"/>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defTabSz="912023"/>
              <a:r>
                <a:rPr lang="en-US" altLang="en-US" sz="1197" b="1" dirty="0">
                  <a:solidFill>
                    <a:srgbClr val="000000"/>
                  </a:solidFill>
                  <a:latin typeface="Calibri" pitchFamily="34" charset="0"/>
                  <a:ea typeface="+mn-ea"/>
                </a:rPr>
                <a:t>IL</a:t>
              </a:r>
              <a:endParaRPr lang="en-US" altLang="en-US" sz="1197" b="1" dirty="0">
                <a:solidFill>
                  <a:prstClr val="black"/>
                </a:solidFill>
                <a:ea typeface="+mn-ea"/>
              </a:endParaRPr>
            </a:p>
          </p:txBody>
        </p:sp>
        <p:sp>
          <p:nvSpPr>
            <p:cNvPr id="114" name="Rectangle 229">
              <a:extLst>
                <a:ext uri="{FF2B5EF4-FFF2-40B4-BE49-F238E27FC236}">
                  <a16:creationId xmlns:a16="http://schemas.microsoft.com/office/drawing/2014/main" id="{C38432BA-4EFB-4661-8789-801D3BF1D16E}"/>
                </a:ext>
              </a:extLst>
            </p:cNvPr>
            <p:cNvSpPr>
              <a:spLocks noChangeArrowheads="1"/>
            </p:cNvSpPr>
            <p:nvPr/>
          </p:nvSpPr>
          <p:spPr bwMode="auto">
            <a:xfrm>
              <a:off x="6362515" y="4551153"/>
              <a:ext cx="198629" cy="201446"/>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defTabSz="912023"/>
              <a:r>
                <a:rPr lang="en-US" altLang="en-US" sz="1197" b="1" dirty="0">
                  <a:solidFill>
                    <a:srgbClr val="000000"/>
                  </a:solidFill>
                  <a:latin typeface="Calibri" pitchFamily="34" charset="0"/>
                  <a:ea typeface="+mn-ea"/>
                </a:rPr>
                <a:t>PS</a:t>
              </a:r>
              <a:endParaRPr lang="en-US" altLang="en-US" sz="1197" b="1" dirty="0">
                <a:solidFill>
                  <a:prstClr val="black"/>
                </a:solidFill>
                <a:ea typeface="+mn-ea"/>
              </a:endParaRPr>
            </a:p>
          </p:txBody>
        </p:sp>
        <p:sp>
          <p:nvSpPr>
            <p:cNvPr id="115" name="Freeform 231">
              <a:extLst>
                <a:ext uri="{FF2B5EF4-FFF2-40B4-BE49-F238E27FC236}">
                  <a16:creationId xmlns:a16="http://schemas.microsoft.com/office/drawing/2014/main" id="{B43F6FCD-346D-4995-98F4-48F4354C5CA3}"/>
                </a:ext>
              </a:extLst>
            </p:cNvPr>
            <p:cNvSpPr>
              <a:spLocks/>
            </p:cNvSpPr>
            <p:nvPr/>
          </p:nvSpPr>
          <p:spPr bwMode="auto">
            <a:xfrm>
              <a:off x="6520776" y="4614890"/>
              <a:ext cx="75469" cy="170554"/>
            </a:xfrm>
            <a:custGeom>
              <a:avLst/>
              <a:gdLst>
                <a:gd name="T0" fmla="*/ 6 w 86"/>
                <a:gd name="T1" fmla="*/ 53 h 172"/>
                <a:gd name="T2" fmla="*/ 43 w 86"/>
                <a:gd name="T3" fmla="*/ 5 h 172"/>
                <a:gd name="T4" fmla="*/ 77 w 86"/>
                <a:gd name="T5" fmla="*/ 28 h 172"/>
                <a:gd name="T6" fmla="*/ 77 w 86"/>
                <a:gd name="T7" fmla="*/ 109 h 172"/>
                <a:gd name="T8" fmla="*/ 39 w 86"/>
                <a:gd name="T9" fmla="*/ 162 h 172"/>
                <a:gd name="T10" fmla="*/ 9 w 86"/>
                <a:gd name="T11" fmla="*/ 146 h 172"/>
                <a:gd name="T12" fmla="*/ 36 w 86"/>
                <a:gd name="T13" fmla="*/ 107 h 172"/>
                <a:gd name="T14" fmla="*/ 6 w 86"/>
                <a:gd name="T15" fmla="*/ 99 h 172"/>
                <a:gd name="T16" fmla="*/ 6 w 86"/>
                <a:gd name="T17" fmla="*/ 53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6" h="172">
                  <a:moveTo>
                    <a:pt x="6" y="53"/>
                  </a:moveTo>
                  <a:cubicBezTo>
                    <a:pt x="15" y="40"/>
                    <a:pt x="19" y="0"/>
                    <a:pt x="43" y="5"/>
                  </a:cubicBezTo>
                  <a:cubicBezTo>
                    <a:pt x="51" y="6"/>
                    <a:pt x="74" y="20"/>
                    <a:pt x="77" y="28"/>
                  </a:cubicBezTo>
                  <a:cubicBezTo>
                    <a:pt x="86" y="51"/>
                    <a:pt x="80" y="84"/>
                    <a:pt x="77" y="109"/>
                  </a:cubicBezTo>
                  <a:cubicBezTo>
                    <a:pt x="72" y="143"/>
                    <a:pt x="68" y="143"/>
                    <a:pt x="39" y="162"/>
                  </a:cubicBezTo>
                  <a:cubicBezTo>
                    <a:pt x="24" y="172"/>
                    <a:pt x="0" y="171"/>
                    <a:pt x="9" y="146"/>
                  </a:cubicBezTo>
                  <a:cubicBezTo>
                    <a:pt x="12" y="140"/>
                    <a:pt x="33" y="106"/>
                    <a:pt x="36" y="107"/>
                  </a:cubicBezTo>
                  <a:cubicBezTo>
                    <a:pt x="29" y="105"/>
                    <a:pt x="6" y="112"/>
                    <a:pt x="6" y="99"/>
                  </a:cubicBezTo>
                  <a:cubicBezTo>
                    <a:pt x="6" y="85"/>
                    <a:pt x="13" y="66"/>
                    <a:pt x="6" y="53"/>
                  </a:cubicBezTo>
                </a:path>
              </a:pathLst>
            </a:custGeom>
            <a:solidFill>
              <a:srgbClr val="FFC000"/>
            </a:solidFill>
            <a:ln w="6350">
              <a:solidFill>
                <a:schemeClr val="bg1"/>
              </a:solidFill>
              <a:prstDash val="solid"/>
              <a:round/>
              <a:headEnd/>
              <a:tailEnd/>
            </a:ln>
          </p:spPr>
          <p:txBody>
            <a:bodyPr vert="horz" wrap="square" lIns="91202" tIns="45601" rIns="91202" bIns="45601" numCol="1" anchor="t" anchorCtr="0" compatLnSpc="1">
              <a:prstTxWarp prst="textNoShape">
                <a:avLst/>
              </a:prstTxWarp>
            </a:bodyPr>
            <a:lstStyle/>
            <a:p>
              <a:pPr defTabSz="912023"/>
              <a:endParaRPr lang="en-US" sz="1795">
                <a:solidFill>
                  <a:prstClr val="black"/>
                </a:solidFill>
                <a:latin typeface="Calibri" pitchFamily="34" charset="0"/>
                <a:ea typeface="+mn-ea"/>
                <a:cs typeface="Arial" charset="0"/>
              </a:endParaRPr>
            </a:p>
          </p:txBody>
        </p:sp>
        <p:sp>
          <p:nvSpPr>
            <p:cNvPr id="116" name="Freeform 41">
              <a:extLst>
                <a:ext uri="{FF2B5EF4-FFF2-40B4-BE49-F238E27FC236}">
                  <a16:creationId xmlns:a16="http://schemas.microsoft.com/office/drawing/2014/main" id="{F37A8D77-0CE0-4B73-82C8-B09E80CB7DD8}"/>
                </a:ext>
              </a:extLst>
            </p:cNvPr>
            <p:cNvSpPr>
              <a:spLocks/>
            </p:cNvSpPr>
            <p:nvPr/>
          </p:nvSpPr>
          <p:spPr bwMode="auto">
            <a:xfrm>
              <a:off x="3019498" y="3779261"/>
              <a:ext cx="17463" cy="14288"/>
            </a:xfrm>
            <a:custGeom>
              <a:avLst/>
              <a:gdLst>
                <a:gd name="T0" fmla="*/ 5 w 17"/>
                <a:gd name="T1" fmla="*/ 15 h 15"/>
                <a:gd name="T2" fmla="*/ 17 w 17"/>
                <a:gd name="T3" fmla="*/ 8 h 15"/>
                <a:gd name="T4" fmla="*/ 5 w 17"/>
                <a:gd name="T5" fmla="*/ 15 h 15"/>
              </a:gdLst>
              <a:ahLst/>
              <a:cxnLst>
                <a:cxn ang="0">
                  <a:pos x="T0" y="T1"/>
                </a:cxn>
                <a:cxn ang="0">
                  <a:pos x="T2" y="T3"/>
                </a:cxn>
                <a:cxn ang="0">
                  <a:pos x="T4" y="T5"/>
                </a:cxn>
              </a:cxnLst>
              <a:rect l="0" t="0" r="r" b="b"/>
              <a:pathLst>
                <a:path w="17" h="15">
                  <a:moveTo>
                    <a:pt x="5" y="15"/>
                  </a:moveTo>
                  <a:cubicBezTo>
                    <a:pt x="0" y="2"/>
                    <a:pt x="4" y="0"/>
                    <a:pt x="17" y="8"/>
                  </a:cubicBezTo>
                  <a:cubicBezTo>
                    <a:pt x="13" y="11"/>
                    <a:pt x="9" y="13"/>
                    <a:pt x="5" y="15"/>
                  </a:cubicBezTo>
                </a:path>
              </a:pathLst>
            </a:custGeom>
            <a:solidFill>
              <a:srgbClr val="C05046"/>
            </a:solidFill>
            <a:ln w="0">
              <a:solidFill>
                <a:srgbClr val="000000"/>
              </a:solidFill>
              <a:prstDash val="solid"/>
              <a:round/>
              <a:headEnd/>
              <a:tailEnd/>
            </a:ln>
          </p:spPr>
          <p:txBody>
            <a:bodyPr vert="horz" wrap="square" lIns="91202" tIns="45601" rIns="91202" bIns="45601" numCol="1" anchor="t" anchorCtr="0" compatLnSpc="1">
              <a:prstTxWarp prst="textNoShape">
                <a:avLst/>
              </a:prstTxWarp>
            </a:bodyPr>
            <a:lstStyle/>
            <a:p>
              <a:pPr defTabSz="912023"/>
              <a:endParaRPr lang="en-US" sz="1795">
                <a:solidFill>
                  <a:prstClr val="black"/>
                </a:solidFill>
                <a:latin typeface="Calibri" pitchFamily="34" charset="0"/>
                <a:ea typeface="+mn-ea"/>
                <a:cs typeface="Arial" charset="0"/>
              </a:endParaRPr>
            </a:p>
          </p:txBody>
        </p:sp>
        <p:sp>
          <p:nvSpPr>
            <p:cNvPr id="117" name="Freeform 42">
              <a:extLst>
                <a:ext uri="{FF2B5EF4-FFF2-40B4-BE49-F238E27FC236}">
                  <a16:creationId xmlns:a16="http://schemas.microsoft.com/office/drawing/2014/main" id="{210394AF-BC2D-45F6-B311-7F13B568F359}"/>
                </a:ext>
              </a:extLst>
            </p:cNvPr>
            <p:cNvSpPr>
              <a:spLocks/>
            </p:cNvSpPr>
            <p:nvPr/>
          </p:nvSpPr>
          <p:spPr bwMode="auto">
            <a:xfrm>
              <a:off x="3019498" y="3779261"/>
              <a:ext cx="17463" cy="14288"/>
            </a:xfrm>
            <a:custGeom>
              <a:avLst/>
              <a:gdLst>
                <a:gd name="T0" fmla="*/ 4 w 11"/>
                <a:gd name="T1" fmla="*/ 9 h 9"/>
                <a:gd name="T2" fmla="*/ 11 w 11"/>
                <a:gd name="T3" fmla="*/ 4 h 9"/>
                <a:gd name="T4" fmla="*/ 4 w 11"/>
                <a:gd name="T5" fmla="*/ 9 h 9"/>
              </a:gdLst>
              <a:ahLst/>
              <a:cxnLst>
                <a:cxn ang="0">
                  <a:pos x="T0" y="T1"/>
                </a:cxn>
                <a:cxn ang="0">
                  <a:pos x="T2" y="T3"/>
                </a:cxn>
                <a:cxn ang="0">
                  <a:pos x="T4" y="T5"/>
                </a:cxn>
              </a:cxnLst>
              <a:rect l="0" t="0" r="r" b="b"/>
              <a:pathLst>
                <a:path w="11" h="9">
                  <a:moveTo>
                    <a:pt x="4" y="9"/>
                  </a:moveTo>
                  <a:cubicBezTo>
                    <a:pt x="0" y="1"/>
                    <a:pt x="3" y="0"/>
                    <a:pt x="11" y="4"/>
                  </a:cubicBezTo>
                  <a:cubicBezTo>
                    <a:pt x="8" y="6"/>
                    <a:pt x="6" y="7"/>
                    <a:pt x="4" y="9"/>
                  </a:cubicBezTo>
                </a:path>
              </a:pathLst>
            </a:custGeom>
            <a:noFill/>
            <a:ln w="15875"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202" tIns="45601" rIns="91202" bIns="45601" numCol="1" anchor="t" anchorCtr="0" compatLnSpc="1">
              <a:prstTxWarp prst="textNoShape">
                <a:avLst/>
              </a:prstTxWarp>
            </a:bodyPr>
            <a:lstStyle/>
            <a:p>
              <a:pPr defTabSz="912023"/>
              <a:endParaRPr lang="en-US" sz="1795">
                <a:solidFill>
                  <a:prstClr val="black"/>
                </a:solidFill>
                <a:latin typeface="Calibri" pitchFamily="34" charset="0"/>
                <a:ea typeface="+mn-ea"/>
                <a:cs typeface="Arial" charset="0"/>
              </a:endParaRPr>
            </a:p>
          </p:txBody>
        </p:sp>
        <p:sp>
          <p:nvSpPr>
            <p:cNvPr id="118" name="Freeform 44">
              <a:extLst>
                <a:ext uri="{FF2B5EF4-FFF2-40B4-BE49-F238E27FC236}">
                  <a16:creationId xmlns:a16="http://schemas.microsoft.com/office/drawing/2014/main" id="{0382B4C7-4301-4A6E-998C-FE9729A0F47B}"/>
                </a:ext>
              </a:extLst>
            </p:cNvPr>
            <p:cNvSpPr>
              <a:spLocks/>
            </p:cNvSpPr>
            <p:nvPr/>
          </p:nvSpPr>
          <p:spPr bwMode="auto">
            <a:xfrm>
              <a:off x="3130623" y="3618923"/>
              <a:ext cx="149225" cy="93663"/>
            </a:xfrm>
            <a:custGeom>
              <a:avLst/>
              <a:gdLst>
                <a:gd name="T0" fmla="*/ 75 w 94"/>
                <a:gd name="T1" fmla="*/ 45 h 59"/>
                <a:gd name="T2" fmla="*/ 45 w 94"/>
                <a:gd name="T3" fmla="*/ 50 h 59"/>
                <a:gd name="T4" fmla="*/ 18 w 94"/>
                <a:gd name="T5" fmla="*/ 37 h 59"/>
                <a:gd name="T6" fmla="*/ 19 w 94"/>
                <a:gd name="T7" fmla="*/ 21 h 59"/>
                <a:gd name="T8" fmla="*/ 70 w 94"/>
                <a:gd name="T9" fmla="*/ 0 h 59"/>
                <a:gd name="T10" fmla="*/ 67 w 94"/>
                <a:gd name="T11" fmla="*/ 15 h 59"/>
                <a:gd name="T12" fmla="*/ 86 w 94"/>
                <a:gd name="T13" fmla="*/ 18 h 59"/>
                <a:gd name="T14" fmla="*/ 75 w 94"/>
                <a:gd name="T15" fmla="*/ 45 h 5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4" h="59">
                  <a:moveTo>
                    <a:pt x="75" y="45"/>
                  </a:moveTo>
                  <a:cubicBezTo>
                    <a:pt x="62" y="59"/>
                    <a:pt x="63" y="52"/>
                    <a:pt x="45" y="50"/>
                  </a:cubicBezTo>
                  <a:cubicBezTo>
                    <a:pt x="27" y="47"/>
                    <a:pt x="38" y="29"/>
                    <a:pt x="18" y="37"/>
                  </a:cubicBezTo>
                  <a:cubicBezTo>
                    <a:pt x="0" y="44"/>
                    <a:pt x="14" y="24"/>
                    <a:pt x="19" y="21"/>
                  </a:cubicBezTo>
                  <a:cubicBezTo>
                    <a:pt x="35" y="10"/>
                    <a:pt x="52" y="6"/>
                    <a:pt x="70" y="0"/>
                  </a:cubicBezTo>
                  <a:cubicBezTo>
                    <a:pt x="62" y="2"/>
                    <a:pt x="59" y="10"/>
                    <a:pt x="67" y="15"/>
                  </a:cubicBezTo>
                  <a:cubicBezTo>
                    <a:pt x="73" y="20"/>
                    <a:pt x="81" y="14"/>
                    <a:pt x="86" y="18"/>
                  </a:cubicBezTo>
                  <a:cubicBezTo>
                    <a:pt x="94" y="23"/>
                    <a:pt x="76" y="39"/>
                    <a:pt x="75" y="45"/>
                  </a:cubicBezTo>
                </a:path>
              </a:pathLst>
            </a:custGeom>
            <a:noFill/>
            <a:ln w="15875"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202" tIns="45601" rIns="91202" bIns="45601" numCol="1" anchor="t" anchorCtr="0" compatLnSpc="1">
              <a:prstTxWarp prst="textNoShape">
                <a:avLst/>
              </a:prstTxWarp>
            </a:bodyPr>
            <a:lstStyle/>
            <a:p>
              <a:pPr defTabSz="912023"/>
              <a:endParaRPr lang="en-US" sz="1795">
                <a:solidFill>
                  <a:prstClr val="black"/>
                </a:solidFill>
                <a:latin typeface="Calibri" pitchFamily="34" charset="0"/>
                <a:ea typeface="+mn-ea"/>
                <a:cs typeface="Arial" charset="0"/>
              </a:endParaRPr>
            </a:p>
          </p:txBody>
        </p:sp>
        <p:sp>
          <p:nvSpPr>
            <p:cNvPr id="119" name="Freeform 51">
              <a:extLst>
                <a:ext uri="{FF2B5EF4-FFF2-40B4-BE49-F238E27FC236}">
                  <a16:creationId xmlns:a16="http://schemas.microsoft.com/office/drawing/2014/main" id="{C5313F93-9F22-492B-97FB-FDA74D99AFC6}"/>
                </a:ext>
              </a:extLst>
            </p:cNvPr>
            <p:cNvSpPr>
              <a:spLocks/>
            </p:cNvSpPr>
            <p:nvPr/>
          </p:nvSpPr>
          <p:spPr bwMode="auto">
            <a:xfrm>
              <a:off x="2214636" y="4128511"/>
              <a:ext cx="11113" cy="12700"/>
            </a:xfrm>
            <a:custGeom>
              <a:avLst/>
              <a:gdLst>
                <a:gd name="T0" fmla="*/ 12 w 12"/>
                <a:gd name="T1" fmla="*/ 0 h 14"/>
                <a:gd name="T2" fmla="*/ 0 w 12"/>
                <a:gd name="T3" fmla="*/ 0 h 14"/>
                <a:gd name="T4" fmla="*/ 12 w 12"/>
                <a:gd name="T5" fmla="*/ 0 h 14"/>
              </a:gdLst>
              <a:ahLst/>
              <a:cxnLst>
                <a:cxn ang="0">
                  <a:pos x="T0" y="T1"/>
                </a:cxn>
                <a:cxn ang="0">
                  <a:pos x="T2" y="T3"/>
                </a:cxn>
                <a:cxn ang="0">
                  <a:pos x="T4" y="T5"/>
                </a:cxn>
              </a:cxnLst>
              <a:rect l="0" t="0" r="r" b="b"/>
              <a:pathLst>
                <a:path w="12" h="14">
                  <a:moveTo>
                    <a:pt x="12" y="0"/>
                  </a:moveTo>
                  <a:cubicBezTo>
                    <a:pt x="9" y="13"/>
                    <a:pt x="5" y="14"/>
                    <a:pt x="0" y="0"/>
                  </a:cubicBezTo>
                  <a:cubicBezTo>
                    <a:pt x="4" y="0"/>
                    <a:pt x="8" y="0"/>
                    <a:pt x="12" y="0"/>
                  </a:cubicBezTo>
                </a:path>
              </a:pathLst>
            </a:custGeom>
            <a:solidFill>
              <a:srgbClr val="EA700D"/>
            </a:solidFill>
            <a:ln w="0">
              <a:solidFill>
                <a:srgbClr val="000000"/>
              </a:solidFill>
              <a:prstDash val="solid"/>
              <a:round/>
              <a:headEnd/>
              <a:tailEnd/>
            </a:ln>
          </p:spPr>
          <p:txBody>
            <a:bodyPr vert="horz" wrap="square" lIns="91202" tIns="45601" rIns="91202" bIns="45601" numCol="1" anchor="t" anchorCtr="0" compatLnSpc="1">
              <a:prstTxWarp prst="textNoShape">
                <a:avLst/>
              </a:prstTxWarp>
            </a:bodyPr>
            <a:lstStyle/>
            <a:p>
              <a:pPr defTabSz="912023"/>
              <a:endParaRPr lang="en-US" sz="1795">
                <a:solidFill>
                  <a:prstClr val="black"/>
                </a:solidFill>
                <a:latin typeface="Calibri" pitchFamily="34" charset="0"/>
                <a:ea typeface="+mn-ea"/>
                <a:cs typeface="Arial" charset="0"/>
              </a:endParaRPr>
            </a:p>
          </p:txBody>
        </p:sp>
        <p:sp>
          <p:nvSpPr>
            <p:cNvPr id="120" name="Freeform 52">
              <a:extLst>
                <a:ext uri="{FF2B5EF4-FFF2-40B4-BE49-F238E27FC236}">
                  <a16:creationId xmlns:a16="http://schemas.microsoft.com/office/drawing/2014/main" id="{A040D5D1-D9B7-40A7-9E1A-49DD5FC42AF9}"/>
                </a:ext>
              </a:extLst>
            </p:cNvPr>
            <p:cNvSpPr>
              <a:spLocks/>
            </p:cNvSpPr>
            <p:nvPr/>
          </p:nvSpPr>
          <p:spPr bwMode="auto">
            <a:xfrm>
              <a:off x="2214636" y="4128511"/>
              <a:ext cx="11113" cy="12700"/>
            </a:xfrm>
            <a:custGeom>
              <a:avLst/>
              <a:gdLst>
                <a:gd name="T0" fmla="*/ 7 w 7"/>
                <a:gd name="T1" fmla="*/ 0 h 8"/>
                <a:gd name="T2" fmla="*/ 0 w 7"/>
                <a:gd name="T3" fmla="*/ 0 h 8"/>
                <a:gd name="T4" fmla="*/ 7 w 7"/>
                <a:gd name="T5" fmla="*/ 0 h 8"/>
              </a:gdLst>
              <a:ahLst/>
              <a:cxnLst>
                <a:cxn ang="0">
                  <a:pos x="T0" y="T1"/>
                </a:cxn>
                <a:cxn ang="0">
                  <a:pos x="T2" y="T3"/>
                </a:cxn>
                <a:cxn ang="0">
                  <a:pos x="T4" y="T5"/>
                </a:cxn>
              </a:cxnLst>
              <a:rect l="0" t="0" r="r" b="b"/>
              <a:pathLst>
                <a:path w="7" h="8">
                  <a:moveTo>
                    <a:pt x="7" y="0"/>
                  </a:moveTo>
                  <a:cubicBezTo>
                    <a:pt x="6" y="8"/>
                    <a:pt x="3" y="8"/>
                    <a:pt x="0" y="0"/>
                  </a:cubicBezTo>
                  <a:cubicBezTo>
                    <a:pt x="3" y="0"/>
                    <a:pt x="5" y="0"/>
                    <a:pt x="7" y="0"/>
                  </a:cubicBezTo>
                </a:path>
              </a:pathLst>
            </a:custGeom>
            <a:noFill/>
            <a:ln w="15875"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202" tIns="45601" rIns="91202" bIns="45601" numCol="1" anchor="t" anchorCtr="0" compatLnSpc="1">
              <a:prstTxWarp prst="textNoShape">
                <a:avLst/>
              </a:prstTxWarp>
            </a:bodyPr>
            <a:lstStyle/>
            <a:p>
              <a:pPr defTabSz="912023"/>
              <a:endParaRPr lang="en-US" sz="1795">
                <a:solidFill>
                  <a:prstClr val="black"/>
                </a:solidFill>
                <a:latin typeface="Calibri" pitchFamily="34" charset="0"/>
                <a:ea typeface="+mn-ea"/>
                <a:cs typeface="Arial" charset="0"/>
              </a:endParaRPr>
            </a:p>
          </p:txBody>
        </p:sp>
        <p:grpSp>
          <p:nvGrpSpPr>
            <p:cNvPr id="121" name="Group 4">
              <a:extLst>
                <a:ext uri="{FF2B5EF4-FFF2-40B4-BE49-F238E27FC236}">
                  <a16:creationId xmlns:a16="http://schemas.microsoft.com/office/drawing/2014/main" id="{59A99C0E-BDBB-4A8F-9013-053111F92F55}"/>
                </a:ext>
              </a:extLst>
            </p:cNvPr>
            <p:cNvGrpSpPr/>
            <p:nvPr/>
          </p:nvGrpSpPr>
          <p:grpSpPr>
            <a:xfrm>
              <a:off x="717063" y="1273842"/>
              <a:ext cx="7675562" cy="5238458"/>
              <a:chOff x="106364" y="390526"/>
              <a:chExt cx="7675562" cy="5238458"/>
            </a:xfrm>
          </p:grpSpPr>
          <p:pic>
            <p:nvPicPr>
              <p:cNvPr id="129" name="Picture 60">
                <a:extLst>
                  <a:ext uri="{FF2B5EF4-FFF2-40B4-BE49-F238E27FC236}">
                    <a16:creationId xmlns:a16="http://schemas.microsoft.com/office/drawing/2014/main" id="{C8E21398-A5D8-481F-9A36-21193F8CA83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9677" y="4324466"/>
                <a:ext cx="2172240" cy="6509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0" name="Frame 1">
                <a:extLst>
                  <a:ext uri="{FF2B5EF4-FFF2-40B4-BE49-F238E27FC236}">
                    <a16:creationId xmlns:a16="http://schemas.microsoft.com/office/drawing/2014/main" id="{62D2E0A2-F938-4F71-ADE3-562FBF645313}"/>
                  </a:ext>
                </a:extLst>
              </p:cNvPr>
              <p:cNvSpPr/>
              <p:nvPr/>
            </p:nvSpPr>
            <p:spPr>
              <a:xfrm>
                <a:off x="106364" y="390526"/>
                <a:ext cx="7675562" cy="5238458"/>
              </a:xfrm>
              <a:prstGeom prst="fram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2023"/>
                <a:endParaRPr lang="el-GR" sz="1795">
                  <a:solidFill>
                    <a:prstClr val="black"/>
                  </a:solidFill>
                  <a:latin typeface="Calibri"/>
                </a:endParaRPr>
              </a:p>
            </p:txBody>
          </p:sp>
          <p:sp>
            <p:nvSpPr>
              <p:cNvPr id="131" name="Rectangle 3">
                <a:extLst>
                  <a:ext uri="{FF2B5EF4-FFF2-40B4-BE49-F238E27FC236}">
                    <a16:creationId xmlns:a16="http://schemas.microsoft.com/office/drawing/2014/main" id="{AC625EE8-CC26-4834-89A7-594400461808}"/>
                  </a:ext>
                </a:extLst>
              </p:cNvPr>
              <p:cNvSpPr/>
              <p:nvPr/>
            </p:nvSpPr>
            <p:spPr>
              <a:xfrm>
                <a:off x="729677" y="1178878"/>
                <a:ext cx="6413245" cy="3796537"/>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2023"/>
                <a:endParaRPr lang="el-GR" sz="1795">
                  <a:solidFill>
                    <a:prstClr val="white"/>
                  </a:solidFill>
                  <a:latin typeface="Calibri"/>
                </a:endParaRPr>
              </a:p>
            </p:txBody>
          </p:sp>
        </p:grpSp>
        <p:sp>
          <p:nvSpPr>
            <p:cNvPr id="122" name="Rectangle 224">
              <a:extLst>
                <a:ext uri="{FF2B5EF4-FFF2-40B4-BE49-F238E27FC236}">
                  <a16:creationId xmlns:a16="http://schemas.microsoft.com/office/drawing/2014/main" id="{5436F2A2-D8B8-4444-96A7-F552D6776A6A}"/>
                </a:ext>
              </a:extLst>
            </p:cNvPr>
            <p:cNvSpPr>
              <a:spLocks noChangeArrowheads="1"/>
            </p:cNvSpPr>
            <p:nvPr/>
          </p:nvSpPr>
          <p:spPr bwMode="auto">
            <a:xfrm>
              <a:off x="4462671" y="2722022"/>
              <a:ext cx="235872" cy="201446"/>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defTabSz="912023"/>
              <a:r>
                <a:rPr lang="en-US" altLang="en-US" sz="1197" b="1" dirty="0">
                  <a:solidFill>
                    <a:srgbClr val="000000"/>
                  </a:solidFill>
                  <a:latin typeface="Calibri" pitchFamily="34" charset="0"/>
                  <a:ea typeface="+mn-ea"/>
                </a:rPr>
                <a:t>HR</a:t>
              </a:r>
              <a:endParaRPr lang="en-US" altLang="en-US" sz="1197" b="1" dirty="0">
                <a:solidFill>
                  <a:prstClr val="black"/>
                </a:solidFill>
                <a:ea typeface="+mn-ea"/>
              </a:endParaRPr>
            </a:p>
          </p:txBody>
        </p:sp>
        <p:sp>
          <p:nvSpPr>
            <p:cNvPr id="123" name="Titolo 1">
              <a:extLst>
                <a:ext uri="{FF2B5EF4-FFF2-40B4-BE49-F238E27FC236}">
                  <a16:creationId xmlns:a16="http://schemas.microsoft.com/office/drawing/2014/main" id="{B91B4F5C-AE0E-4C66-A815-5EB367D600E7}"/>
                </a:ext>
              </a:extLst>
            </p:cNvPr>
            <p:cNvSpPr txBox="1">
              <a:spLocks/>
            </p:cNvSpPr>
            <p:nvPr/>
          </p:nvSpPr>
          <p:spPr bwMode="auto">
            <a:xfrm>
              <a:off x="5119485" y="6004835"/>
              <a:ext cx="3188673" cy="276647"/>
            </a:xfrm>
            <a:prstGeom prst="rect">
              <a:avLst/>
            </a:prstGeom>
            <a:noFill/>
            <a:ln>
              <a:noFill/>
            </a:ln>
          </p:spPr>
          <p:txBody>
            <a:bodyPr anchor="ct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defTabSz="912023" eaLnBrk="1" fontAlgn="auto" hangingPunct="1">
                <a:spcAft>
                  <a:spcPts val="0"/>
                </a:spcAft>
                <a:defRPr/>
              </a:pPr>
              <a:r>
                <a:rPr lang="en-US" sz="997" dirty="0">
                  <a:solidFill>
                    <a:prstClr val="black"/>
                  </a:solidFill>
                  <a:latin typeface="Helvetica" panose="020B0604020202020204" pitchFamily="34" charset="0"/>
                  <a:cs typeface="Helvetica" panose="020B0604020202020204" pitchFamily="34" charset="0"/>
                </a:rPr>
                <a:t>Mediterranean countries not </a:t>
              </a:r>
              <a:r>
                <a:rPr lang="en-US" sz="997" dirty="0" err="1">
                  <a:solidFill>
                    <a:prstClr val="black"/>
                  </a:solidFill>
                  <a:latin typeface="Helvetica" panose="020B0604020202020204" pitchFamily="34" charset="0"/>
                  <a:cs typeface="Helvetica" panose="020B0604020202020204" pitchFamily="34" charset="0"/>
                </a:rPr>
                <a:t>MedTSO</a:t>
              </a:r>
              <a:r>
                <a:rPr lang="en-US" sz="997" dirty="0">
                  <a:solidFill>
                    <a:prstClr val="black"/>
                  </a:solidFill>
                  <a:latin typeface="Helvetica" panose="020B0604020202020204" pitchFamily="34" charset="0"/>
                  <a:cs typeface="Helvetica" panose="020B0604020202020204" pitchFamily="34" charset="0"/>
                </a:rPr>
                <a:t> members</a:t>
              </a:r>
            </a:p>
          </p:txBody>
        </p:sp>
        <p:sp>
          <p:nvSpPr>
            <p:cNvPr id="124" name="Rectangle 4133">
              <a:extLst>
                <a:ext uri="{FF2B5EF4-FFF2-40B4-BE49-F238E27FC236}">
                  <a16:creationId xmlns:a16="http://schemas.microsoft.com/office/drawing/2014/main" id="{3C6EE52E-7A03-4613-A6C7-F54B91672933}"/>
                </a:ext>
              </a:extLst>
            </p:cNvPr>
            <p:cNvSpPr/>
            <p:nvPr/>
          </p:nvSpPr>
          <p:spPr>
            <a:xfrm>
              <a:off x="4851817" y="6098425"/>
              <a:ext cx="247633" cy="6529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2023"/>
              <a:endParaRPr lang="en-US" sz="1795">
                <a:solidFill>
                  <a:prstClr val="white"/>
                </a:solidFill>
                <a:latin typeface="Calibri"/>
              </a:endParaRPr>
            </a:p>
          </p:txBody>
        </p:sp>
        <p:sp>
          <p:nvSpPr>
            <p:cNvPr id="125" name="Oval 154">
              <a:extLst>
                <a:ext uri="{FF2B5EF4-FFF2-40B4-BE49-F238E27FC236}">
                  <a16:creationId xmlns:a16="http://schemas.microsoft.com/office/drawing/2014/main" id="{E2DF2D39-8364-4C0E-A42F-03AF1F309F99}"/>
                </a:ext>
              </a:extLst>
            </p:cNvPr>
            <p:cNvSpPr/>
            <p:nvPr/>
          </p:nvSpPr>
          <p:spPr>
            <a:xfrm rot="545074">
              <a:off x="4025086" y="4199848"/>
              <a:ext cx="2946979" cy="151865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2023"/>
              <a:endParaRPr lang="en-US" sz="1795">
                <a:solidFill>
                  <a:prstClr val="white"/>
                </a:solidFill>
                <a:latin typeface="Calibri"/>
              </a:endParaRPr>
            </a:p>
          </p:txBody>
        </p:sp>
        <p:sp>
          <p:nvSpPr>
            <p:cNvPr id="126" name="Rectangle 213">
              <a:extLst>
                <a:ext uri="{FF2B5EF4-FFF2-40B4-BE49-F238E27FC236}">
                  <a16:creationId xmlns:a16="http://schemas.microsoft.com/office/drawing/2014/main" id="{C7197BC8-C736-4E3C-A7E5-049FEF4C1021}"/>
                </a:ext>
              </a:extLst>
            </p:cNvPr>
            <p:cNvSpPr>
              <a:spLocks noChangeArrowheads="1"/>
            </p:cNvSpPr>
            <p:nvPr/>
          </p:nvSpPr>
          <p:spPr bwMode="auto">
            <a:xfrm rot="352989">
              <a:off x="5061054" y="4974735"/>
              <a:ext cx="846399" cy="201446"/>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squar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defTabSz="912023"/>
              <a:r>
                <a:rPr lang="en-US" altLang="en-US" sz="1197" b="1" dirty="0">
                  <a:solidFill>
                    <a:srgbClr val="FF0000"/>
                  </a:solidFill>
                  <a:latin typeface="Calibri" pitchFamily="34" charset="0"/>
                  <a:ea typeface="+mn-ea"/>
                </a:rPr>
                <a:t>ZONE 2</a:t>
              </a:r>
              <a:endParaRPr lang="en-US" altLang="en-US" sz="1197" b="1" dirty="0">
                <a:solidFill>
                  <a:srgbClr val="FF0000"/>
                </a:solidFill>
                <a:ea typeface="+mn-ea"/>
              </a:endParaRPr>
            </a:p>
          </p:txBody>
        </p:sp>
        <p:sp>
          <p:nvSpPr>
            <p:cNvPr id="127" name="Oval 154">
              <a:extLst>
                <a:ext uri="{FF2B5EF4-FFF2-40B4-BE49-F238E27FC236}">
                  <a16:creationId xmlns:a16="http://schemas.microsoft.com/office/drawing/2014/main" id="{7075EA50-DE02-4953-A35E-761A0FBECC17}"/>
                </a:ext>
              </a:extLst>
            </p:cNvPr>
            <p:cNvSpPr/>
            <p:nvPr/>
          </p:nvSpPr>
          <p:spPr>
            <a:xfrm rot="20234279">
              <a:off x="1310954" y="3923969"/>
              <a:ext cx="2946979" cy="151865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2023"/>
              <a:endParaRPr lang="en-US" sz="1795">
                <a:solidFill>
                  <a:prstClr val="white"/>
                </a:solidFill>
                <a:latin typeface="Calibri"/>
              </a:endParaRPr>
            </a:p>
          </p:txBody>
        </p:sp>
        <p:sp>
          <p:nvSpPr>
            <p:cNvPr id="128" name="Rectangle 213">
              <a:extLst>
                <a:ext uri="{FF2B5EF4-FFF2-40B4-BE49-F238E27FC236}">
                  <a16:creationId xmlns:a16="http://schemas.microsoft.com/office/drawing/2014/main" id="{3C6F783D-BF3C-45C3-A677-D9B581BAF429}"/>
                </a:ext>
              </a:extLst>
            </p:cNvPr>
            <p:cNvSpPr>
              <a:spLocks noChangeArrowheads="1"/>
            </p:cNvSpPr>
            <p:nvPr/>
          </p:nvSpPr>
          <p:spPr bwMode="auto">
            <a:xfrm rot="19957977">
              <a:off x="2673986" y="4466840"/>
              <a:ext cx="846399" cy="201446"/>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squar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defTabSz="912023"/>
              <a:r>
                <a:rPr lang="en-US" altLang="en-US" sz="1197" b="1" dirty="0">
                  <a:solidFill>
                    <a:srgbClr val="FF0000"/>
                  </a:solidFill>
                  <a:latin typeface="Calibri" pitchFamily="34" charset="0"/>
                  <a:ea typeface="+mn-ea"/>
                </a:rPr>
                <a:t>ZONE 1</a:t>
              </a:r>
              <a:endParaRPr lang="en-US" altLang="en-US" sz="1197" b="1" dirty="0">
                <a:solidFill>
                  <a:srgbClr val="FF0000"/>
                </a:solidFill>
                <a:ea typeface="+mn-ea"/>
              </a:endParaRPr>
            </a:p>
          </p:txBody>
        </p:sp>
      </p:grpSp>
      <p:sp>
        <p:nvSpPr>
          <p:cNvPr id="181" name="Rectángulo redondeado 318">
            <a:extLst>
              <a:ext uri="{FF2B5EF4-FFF2-40B4-BE49-F238E27FC236}">
                <a16:creationId xmlns:a16="http://schemas.microsoft.com/office/drawing/2014/main" id="{CF0B8427-6E43-4465-9479-145B0F6BE6B7}"/>
              </a:ext>
            </a:extLst>
          </p:cNvPr>
          <p:cNvSpPr/>
          <p:nvPr/>
        </p:nvSpPr>
        <p:spPr>
          <a:xfrm>
            <a:off x="300970" y="959467"/>
            <a:ext cx="6374500" cy="634070"/>
          </a:xfrm>
          <a:prstGeom prst="round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2023"/>
            <a:r>
              <a:rPr lang="es-ES" sz="1795" b="1" dirty="0">
                <a:solidFill>
                  <a:prstClr val="white"/>
                </a:solidFill>
                <a:latin typeface="Helvetica" panose="020B0604020202020204" pitchFamily="34" charset="0"/>
                <a:cs typeface="Helvetica" panose="020B0604020202020204" pitchFamily="34" charset="0"/>
              </a:rPr>
              <a:t>TWO PILOT PROJECTS: WESTERN &amp; EASTERN ZONES</a:t>
            </a:r>
            <a:endParaRPr lang="es-ES" sz="1795" dirty="0">
              <a:solidFill>
                <a:prstClr val="white"/>
              </a:solidFill>
              <a:latin typeface="Helvetica" panose="020B0604020202020204" pitchFamily="34" charset="0"/>
              <a:cs typeface="Helvetica" panose="020B0604020202020204" pitchFamily="34" charset="0"/>
            </a:endParaRPr>
          </a:p>
        </p:txBody>
      </p:sp>
      <p:sp>
        <p:nvSpPr>
          <p:cNvPr id="182" name="CasellaDiTesto 181">
            <a:extLst>
              <a:ext uri="{FF2B5EF4-FFF2-40B4-BE49-F238E27FC236}">
                <a16:creationId xmlns:a16="http://schemas.microsoft.com/office/drawing/2014/main" id="{5FC21284-3CE4-4D6A-B8FB-4DA7323910CE}"/>
              </a:ext>
            </a:extLst>
          </p:cNvPr>
          <p:cNvSpPr txBox="1"/>
          <p:nvPr/>
        </p:nvSpPr>
        <p:spPr>
          <a:xfrm>
            <a:off x="6488038" y="1861914"/>
            <a:ext cx="5278544" cy="3844216"/>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wrap="square">
            <a:noAutofit/>
          </a:bodyPr>
          <a:lstStyle/>
          <a:p>
            <a:pPr marL="128254" indent="-128254" defTabSz="912023">
              <a:lnSpc>
                <a:spcPct val="150000"/>
              </a:lnSpc>
              <a:spcBef>
                <a:spcPts val="224"/>
              </a:spcBef>
              <a:spcAft>
                <a:spcPts val="224"/>
              </a:spcAft>
              <a:buFont typeface="Symbol" panose="05050102010706020507" pitchFamily="18" charset="2"/>
              <a:buChar char=""/>
            </a:pPr>
            <a:r>
              <a:rPr lang="en-GB" sz="1795" dirty="0">
                <a:solidFill>
                  <a:srgbClr val="1F497D">
                    <a:lumMod val="50000"/>
                  </a:srgbClr>
                </a:solidFill>
                <a:latin typeface="Helvetica" panose="020B0604020202020204" pitchFamily="34" charset="0"/>
                <a:ea typeface="Calibri" panose="020F0502020204030204" pitchFamily="34" charset="0"/>
                <a:cs typeface="Helvetica" panose="020B0604020202020204" pitchFamily="34" charset="0"/>
              </a:rPr>
              <a:t>Start the preparation of </a:t>
            </a:r>
            <a:r>
              <a:rPr lang="en-GB" sz="1795" b="1" dirty="0">
                <a:solidFill>
                  <a:srgbClr val="1F497D">
                    <a:lumMod val="50000"/>
                  </a:srgbClr>
                </a:solidFill>
                <a:latin typeface="Helvetica" panose="020B0604020202020204" pitchFamily="34" charset="0"/>
                <a:ea typeface="Calibri" panose="020F0502020204030204" pitchFamily="34" charset="0"/>
                <a:cs typeface="Helvetica" panose="020B0604020202020204" pitchFamily="34" charset="0"/>
              </a:rPr>
              <a:t>coordinated national Network Development Plans </a:t>
            </a:r>
            <a:endParaRPr lang="it-IT" sz="1795" b="1" dirty="0">
              <a:solidFill>
                <a:srgbClr val="1F497D">
                  <a:lumMod val="50000"/>
                </a:srgbClr>
              </a:solidFill>
              <a:latin typeface="Helvetica" panose="020B0604020202020204" pitchFamily="34" charset="0"/>
              <a:ea typeface="Calibri" panose="020F0502020204030204" pitchFamily="34" charset="0"/>
              <a:cs typeface="Helvetica" panose="020B0604020202020204" pitchFamily="34" charset="0"/>
            </a:endParaRPr>
          </a:p>
          <a:p>
            <a:pPr marL="128254" indent="-128254" defTabSz="912023">
              <a:lnSpc>
                <a:spcPct val="150000"/>
              </a:lnSpc>
              <a:spcBef>
                <a:spcPts val="224"/>
              </a:spcBef>
              <a:spcAft>
                <a:spcPts val="224"/>
              </a:spcAft>
              <a:buFont typeface="Symbol" panose="05050102010706020507" pitchFamily="18" charset="2"/>
              <a:buChar char=""/>
            </a:pPr>
            <a:r>
              <a:rPr lang="en-GB" sz="1795" dirty="0">
                <a:solidFill>
                  <a:srgbClr val="1F497D">
                    <a:lumMod val="50000"/>
                  </a:srgbClr>
                </a:solidFill>
                <a:latin typeface="Helvetica" panose="020B0604020202020204" pitchFamily="34" charset="0"/>
                <a:ea typeface="Calibri" panose="020F0502020204030204" pitchFamily="34" charset="0"/>
                <a:cs typeface="Helvetica" panose="020B0604020202020204" pitchFamily="34" charset="0"/>
              </a:rPr>
              <a:t>Start implementing a coherent and harmonized set of Technical Rules for </a:t>
            </a:r>
            <a:r>
              <a:rPr lang="en-GB" sz="1795" b="1" dirty="0">
                <a:solidFill>
                  <a:srgbClr val="1F497D">
                    <a:lumMod val="50000"/>
                  </a:srgbClr>
                </a:solidFill>
                <a:latin typeface="Helvetica" panose="020B0604020202020204" pitchFamily="34" charset="0"/>
                <a:ea typeface="Calibri" panose="020F0502020204030204" pitchFamily="34" charset="0"/>
                <a:cs typeface="Helvetica" panose="020B0604020202020204" pitchFamily="34" charset="0"/>
              </a:rPr>
              <a:t>managing the existing interconnections</a:t>
            </a:r>
            <a:endParaRPr lang="it-IT" sz="1795" b="1" dirty="0">
              <a:solidFill>
                <a:srgbClr val="1F497D">
                  <a:lumMod val="50000"/>
                </a:srgbClr>
              </a:solidFill>
              <a:latin typeface="Helvetica" panose="020B0604020202020204" pitchFamily="34" charset="0"/>
              <a:ea typeface="Calibri" panose="020F0502020204030204" pitchFamily="34" charset="0"/>
              <a:cs typeface="Helvetica" panose="020B0604020202020204" pitchFamily="34" charset="0"/>
            </a:endParaRPr>
          </a:p>
          <a:p>
            <a:pPr marL="128254" indent="-128254" defTabSz="912023">
              <a:lnSpc>
                <a:spcPct val="150000"/>
              </a:lnSpc>
              <a:spcBef>
                <a:spcPts val="224"/>
              </a:spcBef>
              <a:spcAft>
                <a:spcPts val="224"/>
              </a:spcAft>
              <a:buFont typeface="Symbol" panose="05050102010706020507" pitchFamily="18" charset="2"/>
              <a:buChar char=""/>
            </a:pPr>
            <a:r>
              <a:rPr lang="en-GB" sz="1795" dirty="0">
                <a:solidFill>
                  <a:srgbClr val="1F497D">
                    <a:lumMod val="50000"/>
                  </a:srgbClr>
                </a:solidFill>
                <a:latin typeface="Helvetica" panose="020B0604020202020204" pitchFamily="34" charset="0"/>
                <a:ea typeface="Calibri" panose="020F0502020204030204" pitchFamily="34" charset="0"/>
                <a:cs typeface="Helvetica" panose="020B0604020202020204" pitchFamily="34" charset="0"/>
              </a:rPr>
              <a:t>Promote the </a:t>
            </a:r>
            <a:r>
              <a:rPr lang="en-GB" sz="1795" b="1" dirty="0">
                <a:solidFill>
                  <a:srgbClr val="1F497D">
                    <a:lumMod val="50000"/>
                  </a:srgbClr>
                </a:solidFill>
                <a:latin typeface="Helvetica" panose="020B0604020202020204" pitchFamily="34" charset="0"/>
                <a:ea typeface="Calibri" panose="020F0502020204030204" pitchFamily="34" charset="0"/>
                <a:cs typeface="Helvetica" panose="020B0604020202020204" pitchFamily="34" charset="0"/>
              </a:rPr>
              <a:t>effective Operation </a:t>
            </a:r>
            <a:r>
              <a:rPr lang="en-GB" sz="1795" dirty="0">
                <a:solidFill>
                  <a:srgbClr val="1F497D">
                    <a:lumMod val="50000"/>
                  </a:srgbClr>
                </a:solidFill>
                <a:latin typeface="Helvetica" panose="020B0604020202020204" pitchFamily="34" charset="0"/>
                <a:ea typeface="Calibri" panose="020F0502020204030204" pitchFamily="34" charset="0"/>
                <a:cs typeface="Helvetica" panose="020B0604020202020204" pitchFamily="34" charset="0"/>
              </a:rPr>
              <a:t>of the interconnected power systems, also through the use of a Web based platform</a:t>
            </a:r>
            <a:endParaRPr lang="it-IT" sz="1795" dirty="0">
              <a:solidFill>
                <a:srgbClr val="1F497D">
                  <a:lumMod val="50000"/>
                </a:srgbClr>
              </a:solidFill>
              <a:latin typeface="Helvetica" panose="020B0604020202020204" pitchFamily="34" charset="0"/>
              <a:ea typeface="Calibri" panose="020F0502020204030204" pitchFamily="34" charset="0"/>
              <a:cs typeface="Helvetica" panose="020B0604020202020204" pitchFamily="34" charset="0"/>
            </a:endParaRPr>
          </a:p>
        </p:txBody>
      </p:sp>
    </p:spTree>
    <p:extLst>
      <p:ext uri="{BB962C8B-B14F-4D97-AF65-F5344CB8AC3E}">
        <p14:creationId xmlns:p14="http://schemas.microsoft.com/office/powerpoint/2010/main" val="20952606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a:extLst>
              <a:ext uri="{FF2B5EF4-FFF2-40B4-BE49-F238E27FC236}">
                <a16:creationId xmlns:a16="http://schemas.microsoft.com/office/drawing/2014/main" id="{12401019-9A97-4830-A6D6-4D86CD9C0481}"/>
              </a:ext>
            </a:extLst>
          </p:cNvPr>
          <p:cNvSpPr>
            <a:spLocks noGrp="1"/>
          </p:cNvSpPr>
          <p:nvPr>
            <p:ph type="sldNum" sz="quarter" idx="12"/>
          </p:nvPr>
        </p:nvSpPr>
        <p:spPr>
          <a:xfrm>
            <a:off x="8970659" y="6337843"/>
            <a:ext cx="2837392" cy="364174"/>
          </a:xfrm>
        </p:spPr>
        <p:txBody>
          <a:bodyPr/>
          <a:lstStyle/>
          <a:p>
            <a:pPr defTabSz="912023">
              <a:defRPr/>
            </a:pPr>
            <a:fld id="{B007B441-5312-499D-93C3-6E37886527FA}" type="slidenum">
              <a:rPr lang="it-IT">
                <a:solidFill>
                  <a:prstClr val="black">
                    <a:tint val="75000"/>
                  </a:prstClr>
                </a:solidFill>
                <a:latin typeface="Helvetica" panose="020B0604020202020204" pitchFamily="34" charset="0"/>
                <a:ea typeface="+mn-ea"/>
                <a:cs typeface="Helvetica" panose="020B0604020202020204" pitchFamily="34" charset="0"/>
              </a:rPr>
              <a:pPr defTabSz="912023">
                <a:defRPr/>
              </a:pPr>
              <a:t>19</a:t>
            </a:fld>
            <a:endParaRPr lang="it-IT">
              <a:solidFill>
                <a:prstClr val="black">
                  <a:tint val="75000"/>
                </a:prstClr>
              </a:solidFill>
              <a:latin typeface="Helvetica" panose="020B0604020202020204" pitchFamily="34" charset="0"/>
              <a:ea typeface="+mn-ea"/>
              <a:cs typeface="Helvetica" panose="020B0604020202020204" pitchFamily="34" charset="0"/>
            </a:endParaRPr>
          </a:p>
        </p:txBody>
      </p:sp>
      <p:sp>
        <p:nvSpPr>
          <p:cNvPr id="5" name="Rettangolo 4">
            <a:extLst>
              <a:ext uri="{FF2B5EF4-FFF2-40B4-BE49-F238E27FC236}">
                <a16:creationId xmlns:a16="http://schemas.microsoft.com/office/drawing/2014/main" id="{9ADFB56A-1BAD-46D0-89B7-4937388F2B0B}"/>
              </a:ext>
            </a:extLst>
          </p:cNvPr>
          <p:cNvSpPr/>
          <p:nvPr/>
        </p:nvSpPr>
        <p:spPr>
          <a:xfrm>
            <a:off x="300972" y="6436729"/>
            <a:ext cx="3840001" cy="26528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2023">
              <a:defRPr/>
            </a:pPr>
            <a:endParaRPr lang="it-IT" sz="1795">
              <a:solidFill>
                <a:prstClr val="white"/>
              </a:solidFill>
              <a:latin typeface="Calibri"/>
            </a:endParaRPr>
          </a:p>
        </p:txBody>
      </p:sp>
      <p:sp>
        <p:nvSpPr>
          <p:cNvPr id="10" name="Titolo 1">
            <a:extLst>
              <a:ext uri="{FF2B5EF4-FFF2-40B4-BE49-F238E27FC236}">
                <a16:creationId xmlns:a16="http://schemas.microsoft.com/office/drawing/2014/main" id="{118FDF71-5577-4B03-80D5-2899681F9F19}"/>
              </a:ext>
            </a:extLst>
          </p:cNvPr>
          <p:cNvSpPr txBox="1">
            <a:spLocks/>
          </p:cNvSpPr>
          <p:nvPr/>
        </p:nvSpPr>
        <p:spPr>
          <a:xfrm>
            <a:off x="1196333" y="188348"/>
            <a:ext cx="9576064" cy="502743"/>
          </a:xfrm>
          <a:prstGeom prst="rect">
            <a:avLst/>
          </a:prstGeom>
        </p:spPr>
        <p:txBody>
          <a:bodyPr vert="horz" lIns="91202" tIns="45601" rIns="91202" bIns="45601" rtlCol="0" anchor="ctr">
            <a:noAutofit/>
          </a:bodyPr>
          <a:lstStyle>
            <a:lvl1pPr algn="ctr" defTabSz="914400" rtl="0" eaLnBrk="1" latinLnBrk="0" hangingPunct="1">
              <a:spcBef>
                <a:spcPct val="0"/>
              </a:spcBef>
              <a:buNone/>
              <a:defRPr lang="it-IT" sz="2400" b="1" kern="1200" dirty="0">
                <a:solidFill>
                  <a:srgbClr val="002060"/>
                </a:solidFill>
                <a:latin typeface="+mj-lt"/>
                <a:ea typeface="+mj-ea"/>
                <a:cs typeface="Arial" pitchFamily="34" charset="0"/>
              </a:defRPr>
            </a:lvl1pPr>
          </a:lstStyle>
          <a:p>
            <a:pPr algn="l" defTabSz="912023" fontAlgn="auto">
              <a:spcAft>
                <a:spcPts val="0"/>
              </a:spcAft>
              <a:defRPr/>
            </a:pPr>
            <a:endParaRPr lang="en-GB" sz="2394" dirty="0">
              <a:latin typeface="Calibri"/>
            </a:endParaRPr>
          </a:p>
        </p:txBody>
      </p:sp>
      <p:sp>
        <p:nvSpPr>
          <p:cNvPr id="11" name="Titolo 1">
            <a:extLst>
              <a:ext uri="{FF2B5EF4-FFF2-40B4-BE49-F238E27FC236}">
                <a16:creationId xmlns:a16="http://schemas.microsoft.com/office/drawing/2014/main" id="{45C6F1C8-CB3E-4B20-87D4-E96FD9C1A270}"/>
              </a:ext>
            </a:extLst>
          </p:cNvPr>
          <p:cNvSpPr txBox="1">
            <a:spLocks/>
          </p:cNvSpPr>
          <p:nvPr/>
        </p:nvSpPr>
        <p:spPr>
          <a:xfrm>
            <a:off x="1348336" y="340351"/>
            <a:ext cx="9576064" cy="502743"/>
          </a:xfrm>
          <a:prstGeom prst="rect">
            <a:avLst/>
          </a:prstGeom>
        </p:spPr>
        <p:txBody>
          <a:bodyPr vert="horz" lIns="91202" tIns="45601" rIns="91202" bIns="45601" rtlCol="0" anchor="ctr">
            <a:noAutofit/>
          </a:bodyPr>
          <a:lstStyle>
            <a:lvl1pPr algn="ctr" defTabSz="914400" rtl="0" eaLnBrk="1" latinLnBrk="0" hangingPunct="1">
              <a:spcBef>
                <a:spcPct val="0"/>
              </a:spcBef>
              <a:buNone/>
              <a:defRPr lang="it-IT" sz="2400" b="1" kern="1200" dirty="0">
                <a:solidFill>
                  <a:srgbClr val="002060"/>
                </a:solidFill>
                <a:latin typeface="+mj-lt"/>
                <a:ea typeface="+mj-ea"/>
                <a:cs typeface="Arial" pitchFamily="34" charset="0"/>
              </a:defRPr>
            </a:lvl1pPr>
          </a:lstStyle>
          <a:p>
            <a:pPr algn="l" defTabSz="912023" fontAlgn="auto">
              <a:spcAft>
                <a:spcPts val="0"/>
              </a:spcAft>
              <a:defRPr/>
            </a:pPr>
            <a:endParaRPr lang="en-GB" sz="2394" dirty="0">
              <a:latin typeface="Calibri"/>
            </a:endParaRPr>
          </a:p>
        </p:txBody>
      </p:sp>
      <p:cxnSp>
        <p:nvCxnSpPr>
          <p:cNvPr id="39" name="Connettore 1 11">
            <a:extLst>
              <a:ext uri="{FF2B5EF4-FFF2-40B4-BE49-F238E27FC236}">
                <a16:creationId xmlns:a16="http://schemas.microsoft.com/office/drawing/2014/main" id="{4A3EE600-BA01-4FEE-884C-5B2531A3B0F0}"/>
              </a:ext>
            </a:extLst>
          </p:cNvPr>
          <p:cNvCxnSpPr/>
          <p:nvPr/>
        </p:nvCxnSpPr>
        <p:spPr>
          <a:xfrm>
            <a:off x="1770896" y="762911"/>
            <a:ext cx="8546637" cy="0"/>
          </a:xfrm>
          <a:prstGeom prst="line">
            <a:avLst/>
          </a:prstGeom>
          <a:ln>
            <a:solidFill>
              <a:srgbClr val="221F78"/>
            </a:solidFill>
          </a:ln>
        </p:spPr>
        <p:style>
          <a:lnRef idx="1">
            <a:schemeClr val="accent1"/>
          </a:lnRef>
          <a:fillRef idx="0">
            <a:schemeClr val="accent1"/>
          </a:fillRef>
          <a:effectRef idx="0">
            <a:schemeClr val="accent1"/>
          </a:effectRef>
          <a:fontRef idx="minor">
            <a:schemeClr val="tx1"/>
          </a:fontRef>
        </p:style>
      </p:cxnSp>
      <p:cxnSp>
        <p:nvCxnSpPr>
          <p:cNvPr id="40" name="Connettore 1 12">
            <a:extLst>
              <a:ext uri="{FF2B5EF4-FFF2-40B4-BE49-F238E27FC236}">
                <a16:creationId xmlns:a16="http://schemas.microsoft.com/office/drawing/2014/main" id="{6DFFF0F7-980E-4D91-A924-810569756E5A}"/>
              </a:ext>
            </a:extLst>
          </p:cNvPr>
          <p:cNvCxnSpPr/>
          <p:nvPr/>
        </p:nvCxnSpPr>
        <p:spPr>
          <a:xfrm>
            <a:off x="1842717" y="6364909"/>
            <a:ext cx="8546637" cy="0"/>
          </a:xfrm>
          <a:prstGeom prst="line">
            <a:avLst/>
          </a:prstGeom>
          <a:ln>
            <a:solidFill>
              <a:srgbClr val="221F78"/>
            </a:solidFill>
          </a:ln>
        </p:spPr>
        <p:style>
          <a:lnRef idx="1">
            <a:schemeClr val="accent1"/>
          </a:lnRef>
          <a:fillRef idx="0">
            <a:schemeClr val="accent1"/>
          </a:fillRef>
          <a:effectRef idx="0">
            <a:schemeClr val="accent1"/>
          </a:effectRef>
          <a:fontRef idx="minor">
            <a:schemeClr val="tx1"/>
          </a:fontRef>
        </p:style>
      </p:cxnSp>
      <p:sp>
        <p:nvSpPr>
          <p:cNvPr id="13" name="Titolo 1">
            <a:extLst>
              <a:ext uri="{FF2B5EF4-FFF2-40B4-BE49-F238E27FC236}">
                <a16:creationId xmlns:a16="http://schemas.microsoft.com/office/drawing/2014/main" id="{260A740F-E3C2-46CA-B7B1-5F0350C75D67}"/>
              </a:ext>
            </a:extLst>
          </p:cNvPr>
          <p:cNvSpPr txBox="1">
            <a:spLocks/>
          </p:cNvSpPr>
          <p:nvPr/>
        </p:nvSpPr>
        <p:spPr>
          <a:xfrm>
            <a:off x="1348335" y="197813"/>
            <a:ext cx="8906434" cy="501926"/>
          </a:xfrm>
          <a:prstGeom prst="rect">
            <a:avLst/>
          </a:prstGeom>
        </p:spPr>
        <p:txBody>
          <a:bodyPr vert="horz" lIns="91202" tIns="45601" rIns="91202" bIns="45601" rtlCol="0" anchor="ctr">
            <a:noAutofit/>
          </a:bodyPr>
          <a:lstStyle>
            <a:lvl1pPr algn="ctr" defTabSz="914400" rtl="0" eaLnBrk="1" latinLnBrk="0" hangingPunct="1">
              <a:spcBef>
                <a:spcPct val="0"/>
              </a:spcBef>
              <a:buNone/>
              <a:defRPr lang="it-IT" sz="2400" b="1" kern="1200" dirty="0">
                <a:solidFill>
                  <a:srgbClr val="002060"/>
                </a:solidFill>
                <a:latin typeface="+mj-lt"/>
                <a:ea typeface="+mj-ea"/>
                <a:cs typeface="Arial" pitchFamily="34" charset="0"/>
              </a:defRPr>
            </a:lvl1pPr>
          </a:lstStyle>
          <a:p>
            <a:pPr algn="l" defTabSz="912023" fontAlgn="auto">
              <a:spcAft>
                <a:spcPts val="0"/>
              </a:spcAft>
              <a:defRPr/>
            </a:pPr>
            <a:r>
              <a:rPr lang="en-US" sz="2394" dirty="0">
                <a:latin typeface="Helvetica" panose="020B0604020202020204" pitchFamily="34" charset="0"/>
                <a:cs typeface="Helvetica" panose="020B0604020202020204" pitchFamily="34" charset="0"/>
              </a:rPr>
              <a:t>TEASIMED – Coordinated adequacy assessment</a:t>
            </a:r>
          </a:p>
        </p:txBody>
      </p:sp>
      <p:pic>
        <p:nvPicPr>
          <p:cNvPr id="183" name="Google Shape;250;gb7913788fe_0_34">
            <a:extLst>
              <a:ext uri="{FF2B5EF4-FFF2-40B4-BE49-F238E27FC236}">
                <a16:creationId xmlns:a16="http://schemas.microsoft.com/office/drawing/2014/main" id="{313D627F-F985-4455-B0D4-D3F1D185B058}"/>
              </a:ext>
            </a:extLst>
          </p:cNvPr>
          <p:cNvPicPr preferRelativeResize="0"/>
          <p:nvPr/>
        </p:nvPicPr>
        <p:blipFill rotWithShape="1">
          <a:blip r:embed="rId3">
            <a:alphaModFix/>
          </a:blip>
          <a:srcRect/>
          <a:stretch/>
        </p:blipFill>
        <p:spPr>
          <a:xfrm>
            <a:off x="7074333" y="805192"/>
            <a:ext cx="3737581" cy="2615078"/>
          </a:xfrm>
          <a:prstGeom prst="rect">
            <a:avLst/>
          </a:prstGeom>
          <a:noFill/>
          <a:ln>
            <a:noFill/>
          </a:ln>
        </p:spPr>
      </p:pic>
      <p:sp>
        <p:nvSpPr>
          <p:cNvPr id="184" name="Google Shape;251;gb7913788fe_0_34">
            <a:extLst>
              <a:ext uri="{FF2B5EF4-FFF2-40B4-BE49-F238E27FC236}">
                <a16:creationId xmlns:a16="http://schemas.microsoft.com/office/drawing/2014/main" id="{8D7E2271-949D-4A70-BD0A-344F1D834A9F}"/>
              </a:ext>
            </a:extLst>
          </p:cNvPr>
          <p:cNvSpPr txBox="1"/>
          <p:nvPr/>
        </p:nvSpPr>
        <p:spPr>
          <a:xfrm>
            <a:off x="593684" y="1020952"/>
            <a:ext cx="5943610" cy="1633629"/>
          </a:xfrm>
          <a:prstGeom prst="rect">
            <a:avLst/>
          </a:prstGeom>
          <a:noFill/>
          <a:ln>
            <a:noFill/>
          </a:ln>
        </p:spPr>
        <p:txBody>
          <a:bodyPr spcFirstLastPara="1" wrap="square" lIns="25334" tIns="25334" rIns="25334" bIns="25334" anchor="t" anchorCtr="0">
            <a:noAutofit/>
          </a:bodyPr>
          <a:lstStyle/>
          <a:p>
            <a:pPr marL="285007" lvl="1" indent="-285007" defTabSz="912023">
              <a:lnSpc>
                <a:spcPct val="150000"/>
              </a:lnSpc>
              <a:spcBef>
                <a:spcPts val="224"/>
              </a:spcBef>
              <a:spcAft>
                <a:spcPts val="224"/>
              </a:spcAft>
              <a:buSzPts val="2800"/>
              <a:buFont typeface="Arial" panose="020B0604020202020204" pitchFamily="34" charset="0"/>
              <a:buChar char="•"/>
            </a:pPr>
            <a:r>
              <a:rPr lang="en-US" sz="1795" dirty="0">
                <a:solidFill>
                  <a:srgbClr val="002060"/>
                </a:solidFill>
                <a:latin typeface="Helvetica" panose="020B0604020202020204" pitchFamily="34" charset="0"/>
                <a:ea typeface="+mn-ea"/>
                <a:cs typeface="Helvetica" panose="020B0604020202020204" pitchFamily="34" charset="0"/>
                <a:sym typeface="Helvetica Neue"/>
              </a:rPr>
              <a:t>Does the country ‘A’ have enough capacity to cover power demand even under severe/extreme conditions?</a:t>
            </a:r>
            <a:endParaRPr sz="1795" dirty="0">
              <a:solidFill>
                <a:srgbClr val="002060"/>
              </a:solidFill>
              <a:latin typeface="Helvetica" panose="020B0604020202020204" pitchFamily="34" charset="0"/>
              <a:ea typeface="+mn-ea"/>
              <a:cs typeface="Helvetica" panose="020B0604020202020204" pitchFamily="34" charset="0"/>
              <a:sym typeface="Helvetica Neue"/>
            </a:endParaRPr>
          </a:p>
          <a:p>
            <a:pPr marL="285007" lvl="1" indent="-285007" defTabSz="912023">
              <a:lnSpc>
                <a:spcPct val="150000"/>
              </a:lnSpc>
              <a:spcBef>
                <a:spcPts val="224"/>
              </a:spcBef>
              <a:spcAft>
                <a:spcPts val="224"/>
              </a:spcAft>
              <a:buSzPts val="2800"/>
              <a:buFont typeface="Arial" panose="020B0604020202020204" pitchFamily="34" charset="0"/>
              <a:buChar char="•"/>
            </a:pPr>
            <a:r>
              <a:rPr lang="en-US" sz="1795" dirty="0">
                <a:solidFill>
                  <a:srgbClr val="002060"/>
                </a:solidFill>
                <a:latin typeface="Helvetica" panose="020B0604020202020204" pitchFamily="34" charset="0"/>
                <a:ea typeface="+mn-ea"/>
                <a:cs typeface="Helvetica" panose="020B0604020202020204" pitchFamily="34" charset="0"/>
                <a:sym typeface="Helvetica Neue"/>
              </a:rPr>
              <a:t>How could the interconnection reduce shortage situations?  </a:t>
            </a:r>
            <a:endParaRPr sz="1795" dirty="0">
              <a:solidFill>
                <a:srgbClr val="002060"/>
              </a:solidFill>
              <a:latin typeface="Helvetica" panose="020B0604020202020204" pitchFamily="34" charset="0"/>
              <a:ea typeface="+mn-ea"/>
              <a:cs typeface="Helvetica" panose="020B0604020202020204" pitchFamily="34" charset="0"/>
              <a:sym typeface="Helvetica Neue"/>
            </a:endParaRPr>
          </a:p>
          <a:p>
            <a:pPr marL="158337" indent="-60960" defTabSz="912023">
              <a:lnSpc>
                <a:spcPct val="150000"/>
              </a:lnSpc>
              <a:spcBef>
                <a:spcPts val="628"/>
              </a:spcBef>
              <a:spcAft>
                <a:spcPts val="0"/>
              </a:spcAft>
              <a:buClr>
                <a:srgbClr val="1E2A37"/>
              </a:buClr>
              <a:buSzPts val="3075"/>
            </a:pPr>
            <a:endParaRPr sz="1247" dirty="0">
              <a:solidFill>
                <a:srgbClr val="002060"/>
              </a:solidFill>
              <a:latin typeface="Helvetica Neue"/>
              <a:ea typeface="Helvetica Neue"/>
              <a:cs typeface="Helvetica Neue"/>
              <a:sym typeface="Helvetica Neue"/>
            </a:endParaRPr>
          </a:p>
        </p:txBody>
      </p:sp>
      <p:sp>
        <p:nvSpPr>
          <p:cNvPr id="185" name="Google Shape;252;gb7913788fe_0_34">
            <a:extLst>
              <a:ext uri="{FF2B5EF4-FFF2-40B4-BE49-F238E27FC236}">
                <a16:creationId xmlns:a16="http://schemas.microsoft.com/office/drawing/2014/main" id="{30B6CC69-3DDC-4F73-8E81-797E596DAC37}"/>
              </a:ext>
            </a:extLst>
          </p:cNvPr>
          <p:cNvSpPr txBox="1"/>
          <p:nvPr/>
        </p:nvSpPr>
        <p:spPr>
          <a:xfrm rot="5400381">
            <a:off x="9060310" y="3430505"/>
            <a:ext cx="5405387" cy="371031"/>
          </a:xfrm>
          <a:prstGeom prst="rect">
            <a:avLst/>
          </a:prstGeom>
          <a:noFill/>
          <a:ln>
            <a:noFill/>
          </a:ln>
        </p:spPr>
        <p:txBody>
          <a:bodyPr spcFirstLastPara="1" wrap="square" lIns="45594" tIns="45594" rIns="45594" bIns="45594" anchor="t" anchorCtr="0">
            <a:noAutofit/>
          </a:bodyPr>
          <a:lstStyle/>
          <a:p>
            <a:pPr algn="ctr" defTabSz="912023">
              <a:spcBef>
                <a:spcPts val="0"/>
              </a:spcBef>
              <a:spcAft>
                <a:spcPts val="0"/>
              </a:spcAft>
              <a:buClr>
                <a:srgbClr val="000000"/>
              </a:buClr>
              <a:buSzPts val="5200"/>
            </a:pPr>
            <a:r>
              <a:rPr lang="en-US" sz="2593" b="1">
                <a:solidFill>
                  <a:srgbClr val="FF9900"/>
                </a:solidFill>
                <a:latin typeface="Caveat"/>
                <a:ea typeface="Caveat"/>
                <a:cs typeface="Caveat"/>
                <a:sym typeface="Caveat"/>
              </a:rPr>
              <a:t>from d</a:t>
            </a:r>
            <a:r>
              <a:rPr lang="en-US" sz="2992" b="1">
                <a:solidFill>
                  <a:srgbClr val="FF9900"/>
                </a:solidFill>
                <a:latin typeface="Caveat"/>
                <a:ea typeface="Caveat"/>
                <a:cs typeface="Caveat"/>
                <a:sym typeface="Caveat"/>
              </a:rPr>
              <a:t>eterministic</a:t>
            </a:r>
            <a:r>
              <a:rPr lang="en-US" sz="2593" b="1">
                <a:solidFill>
                  <a:srgbClr val="FF9900"/>
                </a:solidFill>
                <a:latin typeface="Caveat"/>
                <a:ea typeface="Caveat"/>
                <a:cs typeface="Caveat"/>
                <a:sym typeface="Caveat"/>
              </a:rPr>
              <a:t> to </a:t>
            </a:r>
            <a:r>
              <a:rPr lang="en-US" sz="2992" b="1">
                <a:solidFill>
                  <a:srgbClr val="FF9900"/>
                </a:solidFill>
                <a:latin typeface="Caveat"/>
                <a:ea typeface="Caveat"/>
                <a:cs typeface="Caveat"/>
                <a:sym typeface="Caveat"/>
              </a:rPr>
              <a:t>probabilistic</a:t>
            </a:r>
            <a:r>
              <a:rPr lang="en-US" sz="2593" b="1">
                <a:solidFill>
                  <a:srgbClr val="FF9900"/>
                </a:solidFill>
                <a:latin typeface="Caveat"/>
                <a:ea typeface="Caveat"/>
                <a:cs typeface="Caveat"/>
                <a:sym typeface="Caveat"/>
              </a:rPr>
              <a:t> </a:t>
            </a:r>
            <a:endParaRPr sz="2095" b="1">
              <a:solidFill>
                <a:srgbClr val="000000"/>
              </a:solidFill>
              <a:latin typeface="Arial"/>
              <a:ea typeface="Arial"/>
              <a:cs typeface="Arial"/>
              <a:sym typeface="Arial"/>
            </a:endParaRPr>
          </a:p>
        </p:txBody>
      </p:sp>
      <p:pic>
        <p:nvPicPr>
          <p:cNvPr id="186" name="Google Shape;253;gb7913788fe_0_34">
            <a:extLst>
              <a:ext uri="{FF2B5EF4-FFF2-40B4-BE49-F238E27FC236}">
                <a16:creationId xmlns:a16="http://schemas.microsoft.com/office/drawing/2014/main" id="{BCEA9C73-D0A6-4C0F-ACC1-C72E269F6221}"/>
              </a:ext>
            </a:extLst>
          </p:cNvPr>
          <p:cNvPicPr preferRelativeResize="0"/>
          <p:nvPr/>
        </p:nvPicPr>
        <p:blipFill rotWithShape="1">
          <a:blip r:embed="rId4">
            <a:alphaModFix/>
          </a:blip>
          <a:srcRect t="10570"/>
          <a:stretch/>
        </p:blipFill>
        <p:spPr>
          <a:xfrm>
            <a:off x="7536220" y="3545047"/>
            <a:ext cx="3236177" cy="2553558"/>
          </a:xfrm>
          <a:prstGeom prst="rect">
            <a:avLst/>
          </a:prstGeom>
          <a:noFill/>
          <a:ln>
            <a:noFill/>
          </a:ln>
        </p:spPr>
      </p:pic>
      <p:pic>
        <p:nvPicPr>
          <p:cNvPr id="187" name="Google Shape;254;gb7913788fe_0_34">
            <a:extLst>
              <a:ext uri="{FF2B5EF4-FFF2-40B4-BE49-F238E27FC236}">
                <a16:creationId xmlns:a16="http://schemas.microsoft.com/office/drawing/2014/main" id="{A66C3809-3F08-462D-AA16-DE8AA2B3EB0F}"/>
              </a:ext>
            </a:extLst>
          </p:cNvPr>
          <p:cNvPicPr preferRelativeResize="0"/>
          <p:nvPr/>
        </p:nvPicPr>
        <p:blipFill rotWithShape="1">
          <a:blip r:embed="rId5">
            <a:alphaModFix/>
          </a:blip>
          <a:srcRect/>
          <a:stretch/>
        </p:blipFill>
        <p:spPr>
          <a:xfrm>
            <a:off x="593683" y="3016158"/>
            <a:ext cx="5755824" cy="2931459"/>
          </a:xfrm>
          <a:prstGeom prst="rect">
            <a:avLst/>
          </a:prstGeom>
          <a:noFill/>
          <a:ln>
            <a:noFill/>
          </a:ln>
        </p:spPr>
      </p:pic>
    </p:spTree>
    <p:extLst>
      <p:ext uri="{BB962C8B-B14F-4D97-AF65-F5344CB8AC3E}">
        <p14:creationId xmlns:p14="http://schemas.microsoft.com/office/powerpoint/2010/main" val="9182082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a:extLst>
              <a:ext uri="{FF2B5EF4-FFF2-40B4-BE49-F238E27FC236}">
                <a16:creationId xmlns:a16="http://schemas.microsoft.com/office/drawing/2014/main" id="{12401019-9A97-4830-A6D6-4D86CD9C0481}"/>
              </a:ext>
            </a:extLst>
          </p:cNvPr>
          <p:cNvSpPr>
            <a:spLocks noGrp="1"/>
          </p:cNvSpPr>
          <p:nvPr>
            <p:ph type="sldNum" sz="quarter" idx="12"/>
          </p:nvPr>
        </p:nvSpPr>
        <p:spPr>
          <a:xfrm>
            <a:off x="8970659" y="6337843"/>
            <a:ext cx="2837392" cy="364174"/>
          </a:xfrm>
        </p:spPr>
        <p:txBody>
          <a:bodyPr/>
          <a:lstStyle/>
          <a:p>
            <a:pPr marL="0" marR="0" lvl="0" indent="0" algn="r" defTabSz="912023" rtl="0" eaLnBrk="1" fontAlgn="base" latinLnBrk="0" hangingPunct="1">
              <a:lnSpc>
                <a:spcPct val="100000"/>
              </a:lnSpc>
              <a:spcBef>
                <a:spcPct val="0"/>
              </a:spcBef>
              <a:spcAft>
                <a:spcPct val="0"/>
              </a:spcAft>
              <a:buClrTx/>
              <a:buSzTx/>
              <a:buFontTx/>
              <a:buNone/>
              <a:tabLst/>
              <a:defRPr/>
            </a:pPr>
            <a:fld id="{B007B441-5312-499D-93C3-6E37886527FA}" type="slidenum">
              <a:rPr kumimoji="0" lang="it-IT" sz="1197" b="0" i="0" u="none" strike="noStrike" kern="1200" cap="none" spc="0" normalizeH="0" baseline="0" noProof="0">
                <a:ln>
                  <a:noFill/>
                </a:ln>
                <a:solidFill>
                  <a:prstClr val="black">
                    <a:tint val="75000"/>
                  </a:prstClr>
                </a:solidFill>
                <a:effectLst/>
                <a:uLnTx/>
                <a:uFillTx/>
                <a:latin typeface="Helvetica" panose="020B0604020202020204" pitchFamily="34" charset="0"/>
                <a:ea typeface="ＭＳ Ｐゴシック" panose="020B0600070205080204" pitchFamily="34" charset="-128"/>
                <a:cs typeface="Helvetica" panose="020B0604020202020204" pitchFamily="34" charset="0"/>
              </a:rPr>
              <a:pPr marL="0" marR="0" lvl="0" indent="0" algn="r" defTabSz="912023" rtl="0" eaLnBrk="1" fontAlgn="base" latinLnBrk="0" hangingPunct="1">
                <a:lnSpc>
                  <a:spcPct val="100000"/>
                </a:lnSpc>
                <a:spcBef>
                  <a:spcPct val="0"/>
                </a:spcBef>
                <a:spcAft>
                  <a:spcPct val="0"/>
                </a:spcAft>
                <a:buClrTx/>
                <a:buSzTx/>
                <a:buFontTx/>
                <a:buNone/>
                <a:tabLst/>
                <a:defRPr/>
              </a:pPr>
              <a:t>2</a:t>
            </a:fld>
            <a:endParaRPr kumimoji="0" lang="it-IT" sz="1197" b="0" i="0" u="none" strike="noStrike" kern="1200" cap="none" spc="0" normalizeH="0" baseline="0" noProof="0">
              <a:ln>
                <a:noFill/>
              </a:ln>
              <a:solidFill>
                <a:prstClr val="black">
                  <a:tint val="75000"/>
                </a:prstClr>
              </a:solidFill>
              <a:effectLst/>
              <a:uLnTx/>
              <a:uFillTx/>
              <a:latin typeface="Helvetica" panose="020B0604020202020204" pitchFamily="34" charset="0"/>
              <a:ea typeface="ＭＳ Ｐゴシック" panose="020B0600070205080204" pitchFamily="34" charset="-128"/>
              <a:cs typeface="Helvetica" panose="020B0604020202020204" pitchFamily="34" charset="0"/>
            </a:endParaRPr>
          </a:p>
        </p:txBody>
      </p:sp>
      <p:sp>
        <p:nvSpPr>
          <p:cNvPr id="5" name="Rettangolo 4">
            <a:extLst>
              <a:ext uri="{FF2B5EF4-FFF2-40B4-BE49-F238E27FC236}">
                <a16:creationId xmlns:a16="http://schemas.microsoft.com/office/drawing/2014/main" id="{9ADFB56A-1BAD-46D0-89B7-4937388F2B0B}"/>
              </a:ext>
            </a:extLst>
          </p:cNvPr>
          <p:cNvSpPr/>
          <p:nvPr/>
        </p:nvSpPr>
        <p:spPr>
          <a:xfrm>
            <a:off x="269881" y="6454966"/>
            <a:ext cx="3840001" cy="26528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2023" rtl="0" eaLnBrk="1" fontAlgn="base" latinLnBrk="0" hangingPunct="1">
              <a:lnSpc>
                <a:spcPct val="100000"/>
              </a:lnSpc>
              <a:spcBef>
                <a:spcPct val="0"/>
              </a:spcBef>
              <a:spcAft>
                <a:spcPct val="0"/>
              </a:spcAft>
              <a:buClrTx/>
              <a:buSzTx/>
              <a:buFontTx/>
              <a:buNone/>
              <a:tabLst/>
              <a:defRPr/>
            </a:pPr>
            <a:endParaRPr kumimoji="0" lang="it-IT" sz="1795" b="0" i="0" u="none" strike="noStrike" kern="1200" cap="none" spc="0" normalizeH="0" baseline="0" noProof="0">
              <a:ln>
                <a:noFill/>
              </a:ln>
              <a:solidFill>
                <a:prstClr val="white"/>
              </a:solidFill>
              <a:effectLst/>
              <a:uLnTx/>
              <a:uFillTx/>
              <a:latin typeface="Calibri"/>
              <a:ea typeface="+mn-ea"/>
              <a:cs typeface="+mn-cs"/>
            </a:endParaRPr>
          </a:p>
        </p:txBody>
      </p:sp>
      <p:sp>
        <p:nvSpPr>
          <p:cNvPr id="10" name="Titolo 1">
            <a:extLst>
              <a:ext uri="{FF2B5EF4-FFF2-40B4-BE49-F238E27FC236}">
                <a16:creationId xmlns:a16="http://schemas.microsoft.com/office/drawing/2014/main" id="{118FDF71-5577-4B03-80D5-2899681F9F19}"/>
              </a:ext>
            </a:extLst>
          </p:cNvPr>
          <p:cNvSpPr txBox="1">
            <a:spLocks/>
          </p:cNvSpPr>
          <p:nvPr/>
        </p:nvSpPr>
        <p:spPr>
          <a:xfrm>
            <a:off x="1196333" y="188348"/>
            <a:ext cx="9576064" cy="502743"/>
          </a:xfrm>
          <a:prstGeom prst="rect">
            <a:avLst/>
          </a:prstGeom>
        </p:spPr>
        <p:txBody>
          <a:bodyPr vert="horz" lIns="91202" tIns="45601" rIns="91202" bIns="45601" rtlCol="0" anchor="ctr">
            <a:noAutofit/>
          </a:bodyPr>
          <a:lstStyle>
            <a:lvl1pPr algn="ctr" defTabSz="914400" rtl="0" eaLnBrk="1" latinLnBrk="0" hangingPunct="1">
              <a:spcBef>
                <a:spcPct val="0"/>
              </a:spcBef>
              <a:buNone/>
              <a:defRPr lang="it-IT" sz="2400" b="1" kern="1200" dirty="0">
                <a:solidFill>
                  <a:srgbClr val="002060"/>
                </a:solidFill>
                <a:latin typeface="+mj-lt"/>
                <a:ea typeface="+mj-ea"/>
                <a:cs typeface="Arial" pitchFamily="34" charset="0"/>
              </a:defRPr>
            </a:lvl1pPr>
          </a:lstStyle>
          <a:p>
            <a:pPr marL="0" marR="0" lvl="0" indent="0" algn="l" defTabSz="912023" rtl="0" eaLnBrk="1" fontAlgn="auto" latinLnBrk="0" hangingPunct="1">
              <a:lnSpc>
                <a:spcPct val="100000"/>
              </a:lnSpc>
              <a:spcBef>
                <a:spcPct val="0"/>
              </a:spcBef>
              <a:spcAft>
                <a:spcPts val="0"/>
              </a:spcAft>
              <a:buClrTx/>
              <a:buSzTx/>
              <a:buFontTx/>
              <a:buNone/>
              <a:tabLst/>
              <a:defRPr/>
            </a:pPr>
            <a:endParaRPr kumimoji="0" lang="en-GB" sz="2394" b="1" i="0" u="none" strike="noStrike" kern="1200" cap="none" spc="0" normalizeH="0" baseline="0" noProof="0" dirty="0">
              <a:ln>
                <a:noFill/>
              </a:ln>
              <a:solidFill>
                <a:srgbClr val="002060"/>
              </a:solidFill>
              <a:effectLst/>
              <a:uLnTx/>
              <a:uFillTx/>
              <a:latin typeface="Calibri"/>
              <a:ea typeface="+mj-ea"/>
              <a:cs typeface="Arial" pitchFamily="34" charset="0"/>
            </a:endParaRPr>
          </a:p>
        </p:txBody>
      </p:sp>
      <p:sp>
        <p:nvSpPr>
          <p:cNvPr id="11" name="Titolo 1">
            <a:extLst>
              <a:ext uri="{FF2B5EF4-FFF2-40B4-BE49-F238E27FC236}">
                <a16:creationId xmlns:a16="http://schemas.microsoft.com/office/drawing/2014/main" id="{45C6F1C8-CB3E-4B20-87D4-E96FD9C1A270}"/>
              </a:ext>
            </a:extLst>
          </p:cNvPr>
          <p:cNvSpPr txBox="1">
            <a:spLocks/>
          </p:cNvSpPr>
          <p:nvPr/>
        </p:nvSpPr>
        <p:spPr>
          <a:xfrm>
            <a:off x="1348336" y="340351"/>
            <a:ext cx="9576064" cy="502743"/>
          </a:xfrm>
          <a:prstGeom prst="rect">
            <a:avLst/>
          </a:prstGeom>
        </p:spPr>
        <p:txBody>
          <a:bodyPr vert="horz" lIns="91202" tIns="45601" rIns="91202" bIns="45601" rtlCol="0" anchor="ctr">
            <a:noAutofit/>
          </a:bodyPr>
          <a:lstStyle>
            <a:lvl1pPr algn="ctr" defTabSz="914400" rtl="0" eaLnBrk="1" latinLnBrk="0" hangingPunct="1">
              <a:spcBef>
                <a:spcPct val="0"/>
              </a:spcBef>
              <a:buNone/>
              <a:defRPr lang="it-IT" sz="2400" b="1" kern="1200" dirty="0">
                <a:solidFill>
                  <a:srgbClr val="002060"/>
                </a:solidFill>
                <a:latin typeface="+mj-lt"/>
                <a:ea typeface="+mj-ea"/>
                <a:cs typeface="Arial" pitchFamily="34" charset="0"/>
              </a:defRPr>
            </a:lvl1pPr>
          </a:lstStyle>
          <a:p>
            <a:pPr marL="0" marR="0" lvl="0" indent="0" algn="l" defTabSz="912023" rtl="0" eaLnBrk="1" fontAlgn="auto" latinLnBrk="0" hangingPunct="1">
              <a:lnSpc>
                <a:spcPct val="100000"/>
              </a:lnSpc>
              <a:spcBef>
                <a:spcPct val="0"/>
              </a:spcBef>
              <a:spcAft>
                <a:spcPts val="0"/>
              </a:spcAft>
              <a:buClrTx/>
              <a:buSzTx/>
              <a:buFontTx/>
              <a:buNone/>
              <a:tabLst/>
              <a:defRPr/>
            </a:pPr>
            <a:endParaRPr kumimoji="0" lang="en-GB" sz="2394" b="1" i="0" u="none" strike="noStrike" kern="1200" cap="none" spc="0" normalizeH="0" baseline="0" noProof="0" dirty="0">
              <a:ln>
                <a:noFill/>
              </a:ln>
              <a:solidFill>
                <a:srgbClr val="002060"/>
              </a:solidFill>
              <a:effectLst/>
              <a:uLnTx/>
              <a:uFillTx/>
              <a:latin typeface="Calibri"/>
              <a:ea typeface="+mj-ea"/>
              <a:cs typeface="Arial" pitchFamily="34" charset="0"/>
            </a:endParaRPr>
          </a:p>
        </p:txBody>
      </p:sp>
      <p:sp>
        <p:nvSpPr>
          <p:cNvPr id="12" name="Titolo 1">
            <a:extLst>
              <a:ext uri="{FF2B5EF4-FFF2-40B4-BE49-F238E27FC236}">
                <a16:creationId xmlns:a16="http://schemas.microsoft.com/office/drawing/2014/main" id="{2E7BB22C-681B-4CE3-BBA0-9E9F2F9111F0}"/>
              </a:ext>
            </a:extLst>
          </p:cNvPr>
          <p:cNvSpPr>
            <a:spLocks noGrp="1"/>
          </p:cNvSpPr>
          <p:nvPr>
            <p:ph type="title"/>
          </p:nvPr>
        </p:nvSpPr>
        <p:spPr>
          <a:xfrm>
            <a:off x="1531147" y="138522"/>
            <a:ext cx="8906434" cy="501926"/>
          </a:xfrm>
        </p:spPr>
        <p:txBody>
          <a:bodyPr rtlCol="0">
            <a:noAutofit/>
          </a:bodyPr>
          <a:lstStyle/>
          <a:p>
            <a:pPr algn="l">
              <a:defRPr/>
            </a:pPr>
            <a:r>
              <a:rPr lang="en-GB" b="1" dirty="0">
                <a:solidFill>
                  <a:srgbClr val="002060"/>
                </a:solidFill>
                <a:latin typeface="Helvetica" panose="020B0604020202020204" pitchFamily="34" charset="0"/>
                <a:cs typeface="Helvetica" panose="020B0604020202020204" pitchFamily="34" charset="0"/>
              </a:rPr>
              <a:t>Med-TSO: multilateral cooperation in the Mediterranean</a:t>
            </a:r>
          </a:p>
        </p:txBody>
      </p:sp>
      <p:sp>
        <p:nvSpPr>
          <p:cNvPr id="14" name="Google Shape;100;gb7e329212b_0_30">
            <a:extLst>
              <a:ext uri="{FF2B5EF4-FFF2-40B4-BE49-F238E27FC236}">
                <a16:creationId xmlns:a16="http://schemas.microsoft.com/office/drawing/2014/main" id="{4EA9B67F-6A57-42D3-B4D8-0CA23210B0B2}"/>
              </a:ext>
            </a:extLst>
          </p:cNvPr>
          <p:cNvSpPr txBox="1"/>
          <p:nvPr/>
        </p:nvSpPr>
        <p:spPr>
          <a:xfrm>
            <a:off x="269881" y="4075015"/>
            <a:ext cx="11499335" cy="2141586"/>
          </a:xfrm>
          <a:prstGeom prst="rect">
            <a:avLst/>
          </a:prstGeom>
          <a:noFill/>
          <a:ln>
            <a:noFill/>
          </a:ln>
        </p:spPr>
        <p:txBody>
          <a:bodyPr spcFirstLastPara="1" wrap="square" lIns="50668" tIns="50668" rIns="50668" bIns="50668" anchor="t" anchorCtr="0">
            <a:noAutofit/>
          </a:bodyPr>
          <a:lstStyle/>
          <a:p>
            <a:pPr marL="342008" marR="0" lvl="0" indent="-342008" algn="just" defTabSz="912023" rtl="0" eaLnBrk="1" fontAlgn="base" latinLnBrk="0" hangingPunct="1">
              <a:lnSpc>
                <a:spcPct val="100000"/>
              </a:lnSpc>
              <a:spcBef>
                <a:spcPts val="0"/>
              </a:spcBef>
              <a:spcAft>
                <a:spcPts val="0"/>
              </a:spcAft>
              <a:buClr>
                <a:srgbClr val="1E2A37"/>
              </a:buClr>
              <a:buSzPct val="100000"/>
              <a:buFont typeface="Wingdings" panose="05000000000000000000" pitchFamily="2" charset="2"/>
              <a:buChar char="§"/>
              <a:tabLst/>
              <a:defRPr/>
            </a:pPr>
            <a:r>
              <a:rPr kumimoji="0" lang="en-US" sz="1596" b="1" i="0" u="none" strike="noStrike" kern="1200" cap="none" spc="0" normalizeH="0" baseline="0" noProof="0" dirty="0">
                <a:ln>
                  <a:noFill/>
                </a:ln>
                <a:solidFill>
                  <a:srgbClr val="0070C0"/>
                </a:solidFill>
                <a:effectLst/>
                <a:uLnTx/>
                <a:uFillTx/>
                <a:latin typeface="Helvetica" panose="020B0604020202020204" pitchFamily="34" charset="0"/>
                <a:ea typeface="Helvetica Neue"/>
                <a:cs typeface="Helvetica" panose="020B0604020202020204" pitchFamily="34" charset="0"/>
                <a:sym typeface="Helvetica Neue"/>
              </a:rPr>
              <a:t>A bridge between Europe and the MENA Region</a:t>
            </a:r>
            <a:r>
              <a:rPr kumimoji="0" lang="en-US" sz="1596" b="1" i="0" u="none" strike="noStrike" kern="1200" cap="none" spc="0" normalizeH="0" baseline="0" noProof="0" dirty="0">
                <a:ln>
                  <a:noFill/>
                </a:ln>
                <a:solidFill>
                  <a:srgbClr val="1E2A37"/>
                </a:solidFill>
                <a:effectLst/>
                <a:uLnTx/>
                <a:uFillTx/>
                <a:latin typeface="Helvetica" panose="020B0604020202020204" pitchFamily="34" charset="0"/>
                <a:ea typeface="Helvetica Neue"/>
                <a:cs typeface="Helvetica" panose="020B0604020202020204" pitchFamily="34" charset="0"/>
                <a:sym typeface="Helvetica Neue"/>
              </a:rPr>
              <a:t>, </a:t>
            </a:r>
            <a:r>
              <a:rPr kumimoji="0" lang="en-US" sz="1596" b="0" i="0" u="none" strike="noStrike" kern="1200" cap="none" spc="0" normalizeH="0" baseline="0" noProof="0" dirty="0">
                <a:ln>
                  <a:noFill/>
                </a:ln>
                <a:solidFill>
                  <a:srgbClr val="1E2A37"/>
                </a:solidFill>
                <a:effectLst/>
                <a:uLnTx/>
                <a:uFillTx/>
                <a:latin typeface="Helvetica" panose="020B0604020202020204" pitchFamily="34" charset="0"/>
                <a:ea typeface="Helvetica Neue"/>
                <a:cs typeface="Helvetica" panose="020B0604020202020204" pitchFamily="34" charset="0"/>
                <a:sym typeface="Helvetica Neue"/>
              </a:rPr>
              <a:t>acting as THE reference regional stakeholder for electricity</a:t>
            </a:r>
            <a:endParaRPr kumimoji="0" sz="1596" b="0" i="0" u="none" strike="noStrike" kern="1200" cap="none" spc="0" normalizeH="0" baseline="0" noProof="0" dirty="0">
              <a:ln>
                <a:noFill/>
              </a:ln>
              <a:solidFill>
                <a:srgbClr val="000000"/>
              </a:solidFill>
              <a:effectLst/>
              <a:uLnTx/>
              <a:uFillTx/>
              <a:latin typeface="Helvetica" panose="020B0604020202020204" pitchFamily="34" charset="0"/>
              <a:ea typeface="Arial"/>
              <a:cs typeface="Helvetica" panose="020B0604020202020204" pitchFamily="34" charset="0"/>
              <a:sym typeface="Arial"/>
            </a:endParaRPr>
          </a:p>
          <a:p>
            <a:pPr marL="342008" marR="0" lvl="0" indent="-342008" algn="just" defTabSz="912023" rtl="0" eaLnBrk="1" fontAlgn="base" latinLnBrk="0" hangingPunct="1">
              <a:lnSpc>
                <a:spcPct val="100000"/>
              </a:lnSpc>
              <a:spcBef>
                <a:spcPts val="1257"/>
              </a:spcBef>
              <a:spcAft>
                <a:spcPts val="0"/>
              </a:spcAft>
              <a:buClr>
                <a:srgbClr val="1E2A37"/>
              </a:buClr>
              <a:buSzPct val="100000"/>
              <a:buFont typeface="Wingdings" panose="05000000000000000000" pitchFamily="2" charset="2"/>
              <a:buChar char="§"/>
              <a:tabLst/>
              <a:defRPr/>
            </a:pPr>
            <a:r>
              <a:rPr kumimoji="0" lang="en-US" sz="1596" b="0" i="0" u="none" strike="noStrike" kern="1200" cap="none" spc="0" normalizeH="0" baseline="0" noProof="0" dirty="0">
                <a:ln>
                  <a:noFill/>
                </a:ln>
                <a:solidFill>
                  <a:srgbClr val="1E2A37"/>
                </a:solidFill>
                <a:effectLst/>
                <a:uLnTx/>
                <a:uFillTx/>
                <a:latin typeface="Helvetica" panose="020B0604020202020204" pitchFamily="34" charset="0"/>
                <a:ea typeface="Helvetica Neue"/>
                <a:cs typeface="Helvetica" panose="020B0604020202020204" pitchFamily="34" charset="0"/>
                <a:sym typeface="Helvetica Neue"/>
              </a:rPr>
              <a:t>Playing a regional reference role for creating a favorable climate for the </a:t>
            </a:r>
            <a:r>
              <a:rPr kumimoji="0" lang="en-US" sz="1596" b="1" i="0" u="none" strike="noStrike" kern="1200" cap="none" spc="0" normalizeH="0" baseline="0" noProof="0" dirty="0">
                <a:ln>
                  <a:noFill/>
                </a:ln>
                <a:solidFill>
                  <a:srgbClr val="0070C0"/>
                </a:solidFill>
                <a:effectLst/>
                <a:uLnTx/>
                <a:uFillTx/>
                <a:latin typeface="Helvetica" panose="020B0604020202020204" pitchFamily="34" charset="0"/>
                <a:ea typeface="Helvetica Neue"/>
                <a:cs typeface="Helvetica" panose="020B0604020202020204" pitchFamily="34" charset="0"/>
                <a:sym typeface="Helvetica Neue"/>
              </a:rPr>
              <a:t>development of North-South and South-South interconnections</a:t>
            </a:r>
            <a:endParaRPr kumimoji="0" sz="1596" b="0" i="0" u="none" strike="noStrike" kern="1200" cap="none" spc="0" normalizeH="0" baseline="0" noProof="0" dirty="0">
              <a:ln>
                <a:noFill/>
              </a:ln>
              <a:solidFill>
                <a:srgbClr val="0070C0"/>
              </a:solidFill>
              <a:effectLst/>
              <a:uLnTx/>
              <a:uFillTx/>
              <a:latin typeface="Helvetica" panose="020B0604020202020204" pitchFamily="34" charset="0"/>
              <a:ea typeface="Arial"/>
              <a:cs typeface="Helvetica" panose="020B0604020202020204" pitchFamily="34" charset="0"/>
              <a:sym typeface="Arial"/>
            </a:endParaRPr>
          </a:p>
          <a:p>
            <a:pPr marL="342008" marR="0" lvl="0" indent="-342008" algn="just" defTabSz="912023" rtl="0" eaLnBrk="1" fontAlgn="base" latinLnBrk="0" hangingPunct="1">
              <a:lnSpc>
                <a:spcPct val="100000"/>
              </a:lnSpc>
              <a:spcBef>
                <a:spcPts val="1257"/>
              </a:spcBef>
              <a:spcAft>
                <a:spcPts val="0"/>
              </a:spcAft>
              <a:buClr>
                <a:srgbClr val="1E2A37"/>
              </a:buClr>
              <a:buSzPct val="100000"/>
              <a:buFont typeface="Wingdings" panose="05000000000000000000" pitchFamily="2" charset="2"/>
              <a:buChar char="§"/>
              <a:tabLst/>
              <a:defRPr/>
            </a:pPr>
            <a:r>
              <a:rPr kumimoji="0" lang="en-US" sz="1596" b="1" i="0" u="none" strike="noStrike" kern="1200" cap="none" spc="0" normalizeH="0" baseline="0" noProof="0" dirty="0">
                <a:ln>
                  <a:noFill/>
                </a:ln>
                <a:solidFill>
                  <a:srgbClr val="0070C0"/>
                </a:solidFill>
                <a:effectLst/>
                <a:uLnTx/>
                <a:uFillTx/>
                <a:latin typeface="Helvetica" panose="020B0604020202020204" pitchFamily="34" charset="0"/>
                <a:ea typeface="Helvetica Neue"/>
                <a:cs typeface="Helvetica" panose="020B0604020202020204" pitchFamily="34" charset="0"/>
                <a:sym typeface="Helvetica Neue"/>
              </a:rPr>
              <a:t>Launching pilot projects </a:t>
            </a:r>
            <a:r>
              <a:rPr kumimoji="0" lang="en-US" sz="1596" b="0" i="0" u="none" strike="noStrike" kern="1200" cap="none" spc="0" normalizeH="0" baseline="0" noProof="0" dirty="0">
                <a:ln>
                  <a:noFill/>
                </a:ln>
                <a:solidFill>
                  <a:srgbClr val="1E2A37"/>
                </a:solidFill>
                <a:effectLst/>
                <a:uLnTx/>
                <a:uFillTx/>
                <a:latin typeface="Helvetica" panose="020B0604020202020204" pitchFamily="34" charset="0"/>
                <a:ea typeface="Helvetica Neue"/>
                <a:cs typeface="Helvetica" panose="020B0604020202020204" pitchFamily="34" charset="0"/>
                <a:sym typeface="Helvetica Neue"/>
              </a:rPr>
              <a:t>to strengthen the integration of the MENA Power Systems</a:t>
            </a:r>
            <a:endParaRPr kumimoji="0" sz="1596" b="0" i="0" u="none" strike="noStrike" kern="1200" cap="none" spc="0" normalizeH="0" baseline="0" noProof="0" dirty="0">
              <a:ln>
                <a:noFill/>
              </a:ln>
              <a:solidFill>
                <a:srgbClr val="000000"/>
              </a:solidFill>
              <a:effectLst/>
              <a:uLnTx/>
              <a:uFillTx/>
              <a:latin typeface="Helvetica" panose="020B0604020202020204" pitchFamily="34" charset="0"/>
              <a:ea typeface="Arial"/>
              <a:cs typeface="Helvetica" panose="020B0604020202020204" pitchFamily="34" charset="0"/>
              <a:sym typeface="Arial"/>
            </a:endParaRPr>
          </a:p>
          <a:p>
            <a:pPr marL="342008" marR="0" lvl="0" indent="-342008" algn="just" defTabSz="912023" rtl="0" eaLnBrk="1" fontAlgn="base" latinLnBrk="0" hangingPunct="1">
              <a:lnSpc>
                <a:spcPct val="100000"/>
              </a:lnSpc>
              <a:spcBef>
                <a:spcPts val="1257"/>
              </a:spcBef>
              <a:spcAft>
                <a:spcPts val="0"/>
              </a:spcAft>
              <a:buClr>
                <a:srgbClr val="1E2A37"/>
              </a:buClr>
              <a:buSzPct val="100000"/>
              <a:buFont typeface="Wingdings" panose="05000000000000000000" pitchFamily="2" charset="2"/>
              <a:buChar char="§"/>
              <a:tabLst/>
              <a:defRPr/>
            </a:pPr>
            <a:r>
              <a:rPr kumimoji="0" lang="en-US" sz="1596" b="1" i="0" u="none" strike="noStrike" kern="1200" cap="none" spc="0" normalizeH="0" baseline="0" noProof="0" dirty="0">
                <a:ln>
                  <a:noFill/>
                </a:ln>
                <a:solidFill>
                  <a:srgbClr val="0070C0"/>
                </a:solidFill>
                <a:effectLst/>
                <a:uLnTx/>
                <a:uFillTx/>
                <a:latin typeface="Helvetica" panose="020B0604020202020204" pitchFamily="34" charset="0"/>
                <a:ea typeface="Helvetica Neue"/>
                <a:cs typeface="Helvetica" panose="020B0604020202020204" pitchFamily="34" charset="0"/>
                <a:sym typeface="Helvetica Neue"/>
              </a:rPr>
              <a:t>Support the EC </a:t>
            </a:r>
            <a:r>
              <a:rPr kumimoji="0" lang="en-US" sz="1596" b="0" i="0" u="none" strike="noStrike" kern="1200" cap="none" spc="0" normalizeH="0" baseline="0" noProof="0" dirty="0">
                <a:ln>
                  <a:noFill/>
                </a:ln>
                <a:solidFill>
                  <a:srgbClr val="1E2A37"/>
                </a:solidFill>
                <a:effectLst/>
                <a:uLnTx/>
                <a:uFillTx/>
                <a:latin typeface="Helvetica" panose="020B0604020202020204" pitchFamily="34" charset="0"/>
                <a:ea typeface="Helvetica Neue"/>
                <a:cs typeface="Helvetica" panose="020B0604020202020204" pitchFamily="34" charset="0"/>
                <a:sym typeface="Helvetica Neue"/>
              </a:rPr>
              <a:t>in its Euro-Mediterranean initiatives</a:t>
            </a:r>
            <a:r>
              <a:rPr kumimoji="0" lang="en-US" sz="1596" b="1" i="0" u="none" strike="noStrike" kern="1200" cap="none" spc="0" normalizeH="0" baseline="0" noProof="0" dirty="0">
                <a:ln>
                  <a:noFill/>
                </a:ln>
                <a:solidFill>
                  <a:srgbClr val="1E2A37"/>
                </a:solidFill>
                <a:effectLst/>
                <a:uLnTx/>
                <a:uFillTx/>
                <a:latin typeface="Helvetica" panose="020B0604020202020204" pitchFamily="34" charset="0"/>
                <a:ea typeface="Helvetica Neue"/>
                <a:cs typeface="Helvetica" panose="020B0604020202020204" pitchFamily="34" charset="0"/>
                <a:sym typeface="Helvetica Neue"/>
              </a:rPr>
              <a:t> </a:t>
            </a:r>
          </a:p>
          <a:p>
            <a:pPr marL="342008" marR="0" lvl="0" indent="-342008" algn="just" defTabSz="912023" rtl="0" eaLnBrk="1" fontAlgn="base" latinLnBrk="0" hangingPunct="1">
              <a:lnSpc>
                <a:spcPct val="100000"/>
              </a:lnSpc>
              <a:spcBef>
                <a:spcPts val="1257"/>
              </a:spcBef>
              <a:spcAft>
                <a:spcPts val="0"/>
              </a:spcAft>
              <a:buClr>
                <a:srgbClr val="1E2A37"/>
              </a:buClr>
              <a:buSzPct val="100000"/>
              <a:buFont typeface="Wingdings" panose="05000000000000000000" pitchFamily="2" charset="2"/>
              <a:buChar char="§"/>
              <a:tabLst/>
              <a:defRPr/>
            </a:pPr>
            <a:r>
              <a:rPr kumimoji="0" lang="en-GB" sz="1596" b="1" i="0" u="none" strike="noStrike" kern="0" cap="none" spc="0" normalizeH="0" baseline="0" noProof="0" dirty="0">
                <a:ln>
                  <a:noFill/>
                </a:ln>
                <a:solidFill>
                  <a:srgbClr val="0070C0"/>
                </a:solidFill>
                <a:effectLst/>
                <a:uLnTx/>
                <a:uFillTx/>
                <a:latin typeface="Helvetica" panose="020B0604020202020204" pitchFamily="34" charset="0"/>
                <a:ea typeface="ＭＳ Ｐゴシック" panose="020B0600070205080204" pitchFamily="34" charset="-128"/>
                <a:cs typeface="Helvetica" panose="020B0604020202020204" pitchFamily="34" charset="0"/>
              </a:rPr>
              <a:t>Bottom-up approach</a:t>
            </a:r>
          </a:p>
        </p:txBody>
      </p:sp>
      <p:sp>
        <p:nvSpPr>
          <p:cNvPr id="16" name="Google Shape;108;gb7e329212b_0_30">
            <a:extLst>
              <a:ext uri="{FF2B5EF4-FFF2-40B4-BE49-F238E27FC236}">
                <a16:creationId xmlns:a16="http://schemas.microsoft.com/office/drawing/2014/main" id="{961E8C3D-3749-416E-A2DD-FB36946CB3E4}"/>
              </a:ext>
            </a:extLst>
          </p:cNvPr>
          <p:cNvSpPr txBox="1"/>
          <p:nvPr/>
        </p:nvSpPr>
        <p:spPr>
          <a:xfrm>
            <a:off x="7638156" y="1078802"/>
            <a:ext cx="4252213" cy="2673114"/>
          </a:xfrm>
          <a:prstGeom prst="rect">
            <a:avLst/>
          </a:prstGeom>
          <a:solidFill>
            <a:schemeClr val="lt1"/>
          </a:solidFill>
          <a:ln>
            <a:noFill/>
          </a:ln>
        </p:spPr>
        <p:txBody>
          <a:bodyPr spcFirstLastPara="1" wrap="square" lIns="91187" tIns="45581" rIns="91187" bIns="45581" anchor="t" anchorCtr="0">
            <a:noAutofit/>
          </a:bodyPr>
          <a:lstStyle/>
          <a:p>
            <a:pPr marL="285007" marR="0" lvl="0" indent="-285007" algn="just" defTabSz="912023" rtl="0" eaLnBrk="1" fontAlgn="base" latinLnBrk="0" hangingPunct="1">
              <a:lnSpc>
                <a:spcPct val="150000"/>
              </a:lnSpc>
              <a:spcBef>
                <a:spcPts val="0"/>
              </a:spcBef>
              <a:spcAft>
                <a:spcPts val="0"/>
              </a:spcAft>
              <a:buClr>
                <a:srgbClr val="002060"/>
              </a:buClr>
              <a:buSzPct val="100000"/>
              <a:buFont typeface="Wingdings" panose="05000000000000000000" pitchFamily="2" charset="2"/>
              <a:buChar char="v"/>
              <a:tabLst/>
              <a:defRPr/>
            </a:pPr>
            <a:r>
              <a:rPr kumimoji="0" lang="en-US" sz="1795" b="1" i="0" u="none" strike="noStrike" kern="1200" cap="none" spc="0" normalizeH="0" baseline="0" noProof="0" dirty="0">
                <a:ln>
                  <a:noFill/>
                </a:ln>
                <a:solidFill>
                  <a:srgbClr val="FF0000"/>
                </a:solidFill>
                <a:effectLst/>
                <a:uLnTx/>
                <a:uFillTx/>
                <a:latin typeface="Helvetica" panose="020B0604020202020204" pitchFamily="34" charset="0"/>
                <a:ea typeface="Helvetica Neue"/>
                <a:cs typeface="Helvetica" panose="020B0604020202020204" pitchFamily="34" charset="0"/>
                <a:sym typeface="Helvetica Neue"/>
              </a:rPr>
              <a:t>22</a:t>
            </a:r>
            <a:r>
              <a:rPr kumimoji="0" lang="en-US" sz="1795" b="0" i="0" u="none" strike="noStrike" kern="1200" cap="none" spc="0" normalizeH="0" baseline="0" noProof="0" dirty="0">
                <a:ln>
                  <a:noFill/>
                </a:ln>
                <a:solidFill>
                  <a:srgbClr val="1F497D">
                    <a:lumMod val="10000"/>
                  </a:srgbClr>
                </a:solidFill>
                <a:effectLst/>
                <a:uLnTx/>
                <a:uFillTx/>
                <a:latin typeface="Helvetica" panose="020B0604020202020204" pitchFamily="34" charset="0"/>
                <a:ea typeface="Helvetica Neue"/>
                <a:cs typeface="Helvetica" panose="020B0604020202020204" pitchFamily="34" charset="0"/>
                <a:sym typeface="Helvetica Neue"/>
              </a:rPr>
              <a:t> members from </a:t>
            </a:r>
            <a:r>
              <a:rPr kumimoji="0" lang="en-US" sz="1795" b="1" i="0" u="none" strike="noStrike" kern="1200" cap="none" spc="0" normalizeH="0" baseline="0" noProof="0" dirty="0">
                <a:ln>
                  <a:noFill/>
                </a:ln>
                <a:solidFill>
                  <a:srgbClr val="FF0000"/>
                </a:solidFill>
                <a:effectLst/>
                <a:uLnTx/>
                <a:uFillTx/>
                <a:latin typeface="Helvetica" panose="020B0604020202020204" pitchFamily="34" charset="0"/>
                <a:ea typeface="Helvetica Neue"/>
                <a:cs typeface="Helvetica" panose="020B0604020202020204" pitchFamily="34" charset="0"/>
                <a:sym typeface="Helvetica Neue"/>
              </a:rPr>
              <a:t>20</a:t>
            </a:r>
            <a:r>
              <a:rPr kumimoji="0" lang="en-US" sz="1795" b="0" i="0" u="none" strike="noStrike" kern="1200" cap="none" spc="0" normalizeH="0" baseline="0" noProof="0" dirty="0">
                <a:ln>
                  <a:noFill/>
                </a:ln>
                <a:solidFill>
                  <a:srgbClr val="1F497D">
                    <a:lumMod val="10000"/>
                  </a:srgbClr>
                </a:solidFill>
                <a:effectLst/>
                <a:uLnTx/>
                <a:uFillTx/>
                <a:latin typeface="Helvetica" panose="020B0604020202020204" pitchFamily="34" charset="0"/>
                <a:ea typeface="Helvetica Neue"/>
                <a:cs typeface="Helvetica" panose="020B0604020202020204" pitchFamily="34" charset="0"/>
                <a:sym typeface="Helvetica Neue"/>
              </a:rPr>
              <a:t> Med countries</a:t>
            </a:r>
            <a:endParaRPr kumimoji="0" sz="1795" b="0" i="0" u="none" strike="noStrike" kern="1200" cap="none" spc="0" normalizeH="0" baseline="0" noProof="0" dirty="0">
              <a:ln>
                <a:noFill/>
              </a:ln>
              <a:solidFill>
                <a:srgbClr val="1F497D">
                  <a:lumMod val="10000"/>
                </a:srgbClr>
              </a:solidFill>
              <a:effectLst/>
              <a:uLnTx/>
              <a:uFillTx/>
              <a:latin typeface="Helvetica" panose="020B0604020202020204" pitchFamily="34" charset="0"/>
              <a:ea typeface="ＭＳ Ｐゴシック" panose="020B0600070205080204" pitchFamily="34" charset="-128"/>
              <a:cs typeface="Helvetica" panose="020B0604020202020204" pitchFamily="34" charset="0"/>
              <a:sym typeface="Arial"/>
            </a:endParaRPr>
          </a:p>
          <a:p>
            <a:pPr marL="285007" marR="0" lvl="0" indent="-285007" algn="just" defTabSz="912023" rtl="0" eaLnBrk="1" fontAlgn="base" latinLnBrk="0" hangingPunct="1">
              <a:lnSpc>
                <a:spcPct val="150000"/>
              </a:lnSpc>
              <a:spcBef>
                <a:spcPts val="598"/>
              </a:spcBef>
              <a:spcAft>
                <a:spcPts val="0"/>
              </a:spcAft>
              <a:buClr>
                <a:srgbClr val="002060"/>
              </a:buClr>
              <a:buSzPct val="100000"/>
              <a:buFont typeface="Wingdings" panose="05000000000000000000" pitchFamily="2" charset="2"/>
              <a:buChar char="v"/>
              <a:tabLst/>
              <a:defRPr/>
            </a:pPr>
            <a:r>
              <a:rPr kumimoji="0" lang="en-US" sz="1795" b="0" i="0" u="none" strike="noStrike" kern="1200" cap="none" spc="0" normalizeH="0" baseline="0" noProof="0" dirty="0">
                <a:ln>
                  <a:noFill/>
                </a:ln>
                <a:solidFill>
                  <a:srgbClr val="0070C0"/>
                </a:solidFill>
                <a:effectLst/>
                <a:uLnTx/>
                <a:uFillTx/>
                <a:latin typeface="Helvetica" panose="020B0604020202020204" pitchFamily="34" charset="0"/>
                <a:ea typeface="Helvetica Neue"/>
                <a:cs typeface="Helvetica" panose="020B0604020202020204" pitchFamily="34" charset="0"/>
                <a:sym typeface="Helvetica Neue"/>
              </a:rPr>
              <a:t>&gt; </a:t>
            </a:r>
            <a:r>
              <a:rPr kumimoji="0" lang="en-US" sz="1795" b="1" i="0" u="none" strike="noStrike" kern="1200" cap="none" spc="0" normalizeH="0" baseline="0" noProof="0" dirty="0">
                <a:ln>
                  <a:noFill/>
                </a:ln>
                <a:solidFill>
                  <a:srgbClr val="0070C0"/>
                </a:solidFill>
                <a:effectLst/>
                <a:uLnTx/>
                <a:uFillTx/>
                <a:latin typeface="Helvetica" panose="020B0604020202020204" pitchFamily="34" charset="0"/>
                <a:ea typeface="Helvetica Neue"/>
                <a:cs typeface="Helvetica" panose="020B0604020202020204" pitchFamily="34" charset="0"/>
                <a:sym typeface="Helvetica Neue"/>
              </a:rPr>
              <a:t>500 million </a:t>
            </a:r>
            <a:r>
              <a:rPr kumimoji="0" lang="en-US" sz="1795" b="0" i="0" u="none" strike="noStrike" kern="1200" cap="none" spc="0" normalizeH="0" baseline="0" noProof="0" dirty="0">
                <a:ln>
                  <a:noFill/>
                </a:ln>
                <a:solidFill>
                  <a:srgbClr val="1F497D">
                    <a:lumMod val="10000"/>
                  </a:srgbClr>
                </a:solidFill>
                <a:effectLst/>
                <a:uLnTx/>
                <a:uFillTx/>
                <a:latin typeface="Helvetica" panose="020B0604020202020204" pitchFamily="34" charset="0"/>
                <a:ea typeface="Helvetica Neue"/>
                <a:cs typeface="Helvetica" panose="020B0604020202020204" pitchFamily="34" charset="0"/>
                <a:sym typeface="Helvetica Neue"/>
              </a:rPr>
              <a:t>people served</a:t>
            </a:r>
            <a:endParaRPr kumimoji="0" sz="1795" b="0" i="0" u="none" strike="noStrike" kern="1200" cap="none" spc="0" normalizeH="0" baseline="0" noProof="0" dirty="0">
              <a:ln>
                <a:noFill/>
              </a:ln>
              <a:solidFill>
                <a:srgbClr val="1F497D">
                  <a:lumMod val="10000"/>
                </a:srgbClr>
              </a:solidFill>
              <a:effectLst/>
              <a:uLnTx/>
              <a:uFillTx/>
              <a:latin typeface="Helvetica" panose="020B0604020202020204" pitchFamily="34" charset="0"/>
              <a:ea typeface="ＭＳ Ｐゴシック" panose="020B0600070205080204" pitchFamily="34" charset="-128"/>
              <a:cs typeface="Helvetica" panose="020B0604020202020204" pitchFamily="34" charset="0"/>
              <a:sym typeface="Arial"/>
            </a:endParaRPr>
          </a:p>
          <a:p>
            <a:pPr marL="285007" marR="0" lvl="0" indent="-285007" algn="just" defTabSz="912023" rtl="0" eaLnBrk="1" fontAlgn="base" latinLnBrk="0" hangingPunct="1">
              <a:lnSpc>
                <a:spcPct val="150000"/>
              </a:lnSpc>
              <a:spcBef>
                <a:spcPts val="598"/>
              </a:spcBef>
              <a:spcAft>
                <a:spcPts val="0"/>
              </a:spcAft>
              <a:buClr>
                <a:srgbClr val="002060"/>
              </a:buClr>
              <a:buSzPct val="100000"/>
              <a:buFont typeface="Wingdings" panose="05000000000000000000" pitchFamily="2" charset="2"/>
              <a:buChar char="v"/>
              <a:tabLst/>
              <a:defRPr/>
            </a:pPr>
            <a:r>
              <a:rPr kumimoji="0" lang="en-US" sz="1795" b="0" i="0" u="none" strike="noStrike" kern="1200" cap="none" spc="0" normalizeH="0" baseline="0" noProof="0" dirty="0">
                <a:ln>
                  <a:noFill/>
                </a:ln>
                <a:solidFill>
                  <a:srgbClr val="0070C0"/>
                </a:solidFill>
                <a:effectLst/>
                <a:uLnTx/>
                <a:uFillTx/>
                <a:latin typeface="Arial" panose="020B0604020202020204" pitchFamily="34" charset="0"/>
                <a:ea typeface="Helvetica Neue"/>
                <a:cs typeface="Arial" panose="020B0604020202020204" pitchFamily="34" charset="0"/>
                <a:sym typeface="Helvetica Neue"/>
              </a:rPr>
              <a:t>~ </a:t>
            </a:r>
            <a:r>
              <a:rPr kumimoji="0" lang="en-US" sz="1795" b="1" i="0" u="none" strike="noStrike" kern="1200" cap="none" spc="0" normalizeH="0" baseline="0" noProof="0" dirty="0">
                <a:ln>
                  <a:noFill/>
                </a:ln>
                <a:solidFill>
                  <a:srgbClr val="0070C0"/>
                </a:solidFill>
                <a:effectLst/>
                <a:uLnTx/>
                <a:uFillTx/>
                <a:latin typeface="Helvetica" panose="020B0604020202020204" pitchFamily="34" charset="0"/>
                <a:ea typeface="Helvetica Neue"/>
                <a:cs typeface="Helvetica" panose="020B0604020202020204" pitchFamily="34" charset="0"/>
                <a:sym typeface="Helvetica Neue"/>
              </a:rPr>
              <a:t>544.000 MW </a:t>
            </a:r>
            <a:r>
              <a:rPr kumimoji="0" lang="en-US" sz="1795" b="0" i="0" u="none" strike="noStrike" kern="1200" cap="none" spc="0" normalizeH="0" baseline="0" noProof="0" dirty="0">
                <a:ln>
                  <a:noFill/>
                </a:ln>
                <a:solidFill>
                  <a:srgbClr val="1F497D">
                    <a:lumMod val="10000"/>
                  </a:srgbClr>
                </a:solidFill>
                <a:effectLst/>
                <a:uLnTx/>
                <a:uFillTx/>
                <a:latin typeface="Helvetica" panose="020B0604020202020204" pitchFamily="34" charset="0"/>
                <a:ea typeface="Helvetica Neue"/>
                <a:cs typeface="Helvetica" panose="020B0604020202020204" pitchFamily="34" charset="0"/>
                <a:sym typeface="Helvetica Neue"/>
              </a:rPr>
              <a:t>installed capacity</a:t>
            </a:r>
            <a:endParaRPr kumimoji="0" sz="1795" b="0" i="0" u="none" strike="noStrike" kern="1200" cap="none" spc="0" normalizeH="0" baseline="0" noProof="0" dirty="0">
              <a:ln>
                <a:noFill/>
              </a:ln>
              <a:solidFill>
                <a:srgbClr val="1F497D">
                  <a:lumMod val="10000"/>
                </a:srgbClr>
              </a:solidFill>
              <a:effectLst/>
              <a:uLnTx/>
              <a:uFillTx/>
              <a:latin typeface="Helvetica" panose="020B0604020202020204" pitchFamily="34" charset="0"/>
              <a:ea typeface="ＭＳ Ｐゴシック" panose="020B0600070205080204" pitchFamily="34" charset="-128"/>
              <a:cs typeface="Helvetica" panose="020B0604020202020204" pitchFamily="34" charset="0"/>
              <a:sym typeface="Arial"/>
            </a:endParaRPr>
          </a:p>
          <a:p>
            <a:pPr marL="285007" marR="0" lvl="0" indent="-285007" algn="just" defTabSz="912023" rtl="0" eaLnBrk="1" fontAlgn="base" latinLnBrk="0" hangingPunct="1">
              <a:lnSpc>
                <a:spcPct val="150000"/>
              </a:lnSpc>
              <a:spcBef>
                <a:spcPts val="598"/>
              </a:spcBef>
              <a:spcAft>
                <a:spcPts val="0"/>
              </a:spcAft>
              <a:buClr>
                <a:srgbClr val="002060"/>
              </a:buClr>
              <a:buSzPct val="100000"/>
              <a:buFont typeface="Wingdings" panose="05000000000000000000" pitchFamily="2" charset="2"/>
              <a:buChar char="v"/>
              <a:tabLst/>
              <a:defRPr/>
            </a:pPr>
            <a:r>
              <a:rPr kumimoji="0" lang="en-US" sz="1795" b="0" i="0" u="none" strike="noStrike" kern="1200" cap="none" spc="0" normalizeH="0" baseline="0" noProof="0" dirty="0">
                <a:ln>
                  <a:noFill/>
                </a:ln>
                <a:solidFill>
                  <a:srgbClr val="0070C0"/>
                </a:solidFill>
                <a:effectLst/>
                <a:uLnTx/>
                <a:uFillTx/>
                <a:latin typeface="Arial" panose="020B0604020202020204" pitchFamily="34" charset="0"/>
                <a:ea typeface="Helvetica Neue"/>
                <a:cs typeface="Arial" panose="020B0604020202020204" pitchFamily="34" charset="0"/>
                <a:sym typeface="Helvetica Neue"/>
              </a:rPr>
              <a:t>~ </a:t>
            </a:r>
            <a:r>
              <a:rPr kumimoji="0" lang="en-US" sz="1795" b="1" i="0" u="none" strike="noStrike" kern="1200" cap="none" spc="0" normalizeH="0" baseline="0" noProof="0" dirty="0">
                <a:ln>
                  <a:noFill/>
                </a:ln>
                <a:solidFill>
                  <a:srgbClr val="0070C0"/>
                </a:solidFill>
                <a:effectLst/>
                <a:uLnTx/>
                <a:uFillTx/>
                <a:latin typeface="Helvetica" panose="020B0604020202020204" pitchFamily="34" charset="0"/>
                <a:ea typeface="Helvetica Neue"/>
                <a:cs typeface="Helvetica" panose="020B0604020202020204" pitchFamily="34" charset="0"/>
                <a:sym typeface="Helvetica Neue"/>
              </a:rPr>
              <a:t>400.000 km </a:t>
            </a:r>
            <a:r>
              <a:rPr kumimoji="0" lang="en-US" sz="1795" b="0" i="0" u="none" strike="noStrike" kern="1200" cap="none" spc="0" normalizeH="0" baseline="0" noProof="0" dirty="0">
                <a:ln>
                  <a:noFill/>
                </a:ln>
                <a:solidFill>
                  <a:srgbClr val="1F497D">
                    <a:lumMod val="10000"/>
                  </a:srgbClr>
                </a:solidFill>
                <a:effectLst/>
                <a:uLnTx/>
                <a:uFillTx/>
                <a:latin typeface="Helvetica" panose="020B0604020202020204" pitchFamily="34" charset="0"/>
                <a:ea typeface="Helvetica Neue"/>
                <a:cs typeface="Helvetica" panose="020B0604020202020204" pitchFamily="34" charset="0"/>
                <a:sym typeface="Helvetica Neue"/>
              </a:rPr>
              <a:t>transmission lines</a:t>
            </a:r>
            <a:endParaRPr kumimoji="0" sz="1795" b="0" i="0" u="none" strike="noStrike" kern="1200" cap="none" spc="0" normalizeH="0" baseline="0" noProof="0" dirty="0">
              <a:ln>
                <a:noFill/>
              </a:ln>
              <a:solidFill>
                <a:srgbClr val="1F497D">
                  <a:lumMod val="10000"/>
                </a:srgbClr>
              </a:solidFill>
              <a:effectLst/>
              <a:uLnTx/>
              <a:uFillTx/>
              <a:latin typeface="Helvetica" panose="020B0604020202020204" pitchFamily="34" charset="0"/>
              <a:ea typeface="ＭＳ Ｐゴシック" panose="020B0600070205080204" pitchFamily="34" charset="-128"/>
              <a:cs typeface="Helvetica" panose="020B0604020202020204" pitchFamily="34" charset="0"/>
              <a:sym typeface="Arial"/>
            </a:endParaRPr>
          </a:p>
          <a:p>
            <a:pPr marL="285007" marR="0" lvl="0" indent="-285007" algn="l" defTabSz="912023" rtl="0" eaLnBrk="1" fontAlgn="base" latinLnBrk="0" hangingPunct="1">
              <a:lnSpc>
                <a:spcPct val="150000"/>
              </a:lnSpc>
              <a:spcBef>
                <a:spcPts val="598"/>
              </a:spcBef>
              <a:spcAft>
                <a:spcPts val="0"/>
              </a:spcAft>
              <a:buClr>
                <a:srgbClr val="002060"/>
              </a:buClr>
              <a:buSzPct val="100000"/>
              <a:buFont typeface="Wingdings" panose="05000000000000000000" pitchFamily="2" charset="2"/>
              <a:buChar char="v"/>
              <a:tabLst/>
              <a:defRPr/>
            </a:pPr>
            <a:r>
              <a:rPr kumimoji="0" lang="en-US" sz="1795" b="1" i="0" u="none" strike="noStrike" kern="1200" cap="none" spc="0" normalizeH="0" baseline="0" noProof="0" dirty="0">
                <a:ln>
                  <a:noFill/>
                </a:ln>
                <a:solidFill>
                  <a:srgbClr val="0070C0"/>
                </a:solidFill>
                <a:effectLst/>
                <a:uLnTx/>
                <a:uFillTx/>
                <a:latin typeface="Helvetica" panose="020B0604020202020204" pitchFamily="34" charset="0"/>
                <a:ea typeface="Helvetica Neue"/>
                <a:cs typeface="Helvetica" panose="020B0604020202020204" pitchFamily="34" charset="0"/>
                <a:sym typeface="Helvetica Neue"/>
              </a:rPr>
              <a:t>&gt; 1.600 TWh </a:t>
            </a:r>
            <a:r>
              <a:rPr kumimoji="0" lang="en-US" sz="1795" b="0" i="0" u="none" strike="noStrike" kern="1200" cap="none" spc="0" normalizeH="0" baseline="0" noProof="0" dirty="0">
                <a:ln>
                  <a:noFill/>
                </a:ln>
                <a:solidFill>
                  <a:srgbClr val="1F497D">
                    <a:lumMod val="10000"/>
                  </a:srgbClr>
                </a:solidFill>
                <a:effectLst/>
                <a:uLnTx/>
                <a:uFillTx/>
                <a:latin typeface="Helvetica" panose="020B0604020202020204" pitchFamily="34" charset="0"/>
                <a:ea typeface="Helvetica Neue"/>
                <a:cs typeface="Helvetica" panose="020B0604020202020204" pitchFamily="34" charset="0"/>
                <a:sym typeface="Helvetica Neue"/>
              </a:rPr>
              <a:t>electricity consumption</a:t>
            </a:r>
            <a:endParaRPr kumimoji="0" sz="1795" b="0" i="0" u="none" strike="noStrike" kern="1200" cap="none" spc="0" normalizeH="0" baseline="0" noProof="0" dirty="0">
              <a:ln>
                <a:noFill/>
              </a:ln>
              <a:solidFill>
                <a:srgbClr val="1F497D">
                  <a:lumMod val="10000"/>
                </a:srgbClr>
              </a:solidFill>
              <a:effectLst/>
              <a:uLnTx/>
              <a:uFillTx/>
              <a:latin typeface="Helvetica" panose="020B0604020202020204" pitchFamily="34" charset="0"/>
              <a:ea typeface="ＭＳ Ｐゴシック" panose="020B0600070205080204" pitchFamily="34" charset="-128"/>
              <a:cs typeface="Helvetica" panose="020B0604020202020204" pitchFamily="34" charset="0"/>
              <a:sym typeface="Arial"/>
            </a:endParaRPr>
          </a:p>
        </p:txBody>
      </p:sp>
      <p:pic>
        <p:nvPicPr>
          <p:cNvPr id="3" name="Immagine 2" descr="Immagine che contiene mappa&#10;&#10;Descrizione generata automaticamente">
            <a:extLst>
              <a:ext uri="{FF2B5EF4-FFF2-40B4-BE49-F238E27FC236}">
                <a16:creationId xmlns:a16="http://schemas.microsoft.com/office/drawing/2014/main" id="{D365E784-7874-43C0-8430-AF6BE7C01B4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9880" y="912979"/>
            <a:ext cx="7295819" cy="3077302"/>
          </a:xfrm>
          <a:prstGeom prst="rect">
            <a:avLst/>
          </a:prstGeom>
        </p:spPr>
      </p:pic>
    </p:spTree>
    <p:extLst>
      <p:ext uri="{BB962C8B-B14F-4D97-AF65-F5344CB8AC3E}">
        <p14:creationId xmlns:p14="http://schemas.microsoft.com/office/powerpoint/2010/main" val="37407680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a:extLst>
              <a:ext uri="{FF2B5EF4-FFF2-40B4-BE49-F238E27FC236}">
                <a16:creationId xmlns:a16="http://schemas.microsoft.com/office/drawing/2014/main" id="{12401019-9A97-4830-A6D6-4D86CD9C0481}"/>
              </a:ext>
            </a:extLst>
          </p:cNvPr>
          <p:cNvSpPr>
            <a:spLocks noGrp="1"/>
          </p:cNvSpPr>
          <p:nvPr>
            <p:ph type="sldNum" sz="quarter" idx="12"/>
          </p:nvPr>
        </p:nvSpPr>
        <p:spPr>
          <a:xfrm>
            <a:off x="8970659" y="6337843"/>
            <a:ext cx="2837392" cy="364174"/>
          </a:xfrm>
        </p:spPr>
        <p:txBody>
          <a:bodyPr/>
          <a:lstStyle/>
          <a:p>
            <a:pPr defTabSz="912023">
              <a:defRPr/>
            </a:pPr>
            <a:fld id="{B007B441-5312-499D-93C3-6E37886527FA}" type="slidenum">
              <a:rPr lang="it-IT">
                <a:solidFill>
                  <a:prstClr val="black">
                    <a:tint val="75000"/>
                  </a:prstClr>
                </a:solidFill>
                <a:latin typeface="Helvetica" panose="020B0604020202020204" pitchFamily="34" charset="0"/>
                <a:ea typeface="+mn-ea"/>
                <a:cs typeface="Helvetica" panose="020B0604020202020204" pitchFamily="34" charset="0"/>
              </a:rPr>
              <a:pPr defTabSz="912023">
                <a:defRPr/>
              </a:pPr>
              <a:t>20</a:t>
            </a:fld>
            <a:endParaRPr lang="it-IT">
              <a:solidFill>
                <a:prstClr val="black">
                  <a:tint val="75000"/>
                </a:prstClr>
              </a:solidFill>
              <a:latin typeface="Helvetica" panose="020B0604020202020204" pitchFamily="34" charset="0"/>
              <a:ea typeface="+mn-ea"/>
              <a:cs typeface="Helvetica" panose="020B0604020202020204" pitchFamily="34" charset="0"/>
            </a:endParaRPr>
          </a:p>
        </p:txBody>
      </p:sp>
      <p:sp>
        <p:nvSpPr>
          <p:cNvPr id="5" name="Rettangolo 4">
            <a:extLst>
              <a:ext uri="{FF2B5EF4-FFF2-40B4-BE49-F238E27FC236}">
                <a16:creationId xmlns:a16="http://schemas.microsoft.com/office/drawing/2014/main" id="{9ADFB56A-1BAD-46D0-89B7-4937388F2B0B}"/>
              </a:ext>
            </a:extLst>
          </p:cNvPr>
          <p:cNvSpPr/>
          <p:nvPr/>
        </p:nvSpPr>
        <p:spPr>
          <a:xfrm>
            <a:off x="300972" y="6436729"/>
            <a:ext cx="3840001" cy="26528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2023">
              <a:defRPr/>
            </a:pPr>
            <a:endParaRPr lang="it-IT" sz="1795">
              <a:solidFill>
                <a:prstClr val="white"/>
              </a:solidFill>
              <a:latin typeface="Calibri"/>
            </a:endParaRPr>
          </a:p>
        </p:txBody>
      </p:sp>
      <p:sp>
        <p:nvSpPr>
          <p:cNvPr id="10" name="Titolo 1">
            <a:extLst>
              <a:ext uri="{FF2B5EF4-FFF2-40B4-BE49-F238E27FC236}">
                <a16:creationId xmlns:a16="http://schemas.microsoft.com/office/drawing/2014/main" id="{118FDF71-5577-4B03-80D5-2899681F9F19}"/>
              </a:ext>
            </a:extLst>
          </p:cNvPr>
          <p:cNvSpPr txBox="1">
            <a:spLocks/>
          </p:cNvSpPr>
          <p:nvPr/>
        </p:nvSpPr>
        <p:spPr>
          <a:xfrm>
            <a:off x="1196333" y="188348"/>
            <a:ext cx="9576064" cy="502743"/>
          </a:xfrm>
          <a:prstGeom prst="rect">
            <a:avLst/>
          </a:prstGeom>
        </p:spPr>
        <p:txBody>
          <a:bodyPr vert="horz" lIns="91202" tIns="45601" rIns="91202" bIns="45601" rtlCol="0" anchor="ctr">
            <a:noAutofit/>
          </a:bodyPr>
          <a:lstStyle>
            <a:lvl1pPr algn="ctr" defTabSz="914400" rtl="0" eaLnBrk="1" latinLnBrk="0" hangingPunct="1">
              <a:spcBef>
                <a:spcPct val="0"/>
              </a:spcBef>
              <a:buNone/>
              <a:defRPr lang="it-IT" sz="2400" b="1" kern="1200" dirty="0">
                <a:solidFill>
                  <a:srgbClr val="002060"/>
                </a:solidFill>
                <a:latin typeface="+mj-lt"/>
                <a:ea typeface="+mj-ea"/>
                <a:cs typeface="Arial" pitchFamily="34" charset="0"/>
              </a:defRPr>
            </a:lvl1pPr>
          </a:lstStyle>
          <a:p>
            <a:pPr algn="l" fontAlgn="auto">
              <a:spcAft>
                <a:spcPts val="0"/>
              </a:spcAft>
              <a:defRPr/>
            </a:pPr>
            <a:endParaRPr lang="en-GB" sz="2394" dirty="0">
              <a:latin typeface="+mn-lt"/>
            </a:endParaRPr>
          </a:p>
        </p:txBody>
      </p:sp>
      <p:sp>
        <p:nvSpPr>
          <p:cNvPr id="11" name="Titolo 1">
            <a:extLst>
              <a:ext uri="{FF2B5EF4-FFF2-40B4-BE49-F238E27FC236}">
                <a16:creationId xmlns:a16="http://schemas.microsoft.com/office/drawing/2014/main" id="{45C6F1C8-CB3E-4B20-87D4-E96FD9C1A270}"/>
              </a:ext>
            </a:extLst>
          </p:cNvPr>
          <p:cNvSpPr txBox="1">
            <a:spLocks/>
          </p:cNvSpPr>
          <p:nvPr/>
        </p:nvSpPr>
        <p:spPr>
          <a:xfrm>
            <a:off x="1348336" y="340351"/>
            <a:ext cx="9576064" cy="502743"/>
          </a:xfrm>
          <a:prstGeom prst="rect">
            <a:avLst/>
          </a:prstGeom>
        </p:spPr>
        <p:txBody>
          <a:bodyPr vert="horz" lIns="91202" tIns="45601" rIns="91202" bIns="45601" rtlCol="0" anchor="ctr">
            <a:noAutofit/>
          </a:bodyPr>
          <a:lstStyle>
            <a:lvl1pPr algn="ctr" defTabSz="914400" rtl="0" eaLnBrk="1" latinLnBrk="0" hangingPunct="1">
              <a:spcBef>
                <a:spcPct val="0"/>
              </a:spcBef>
              <a:buNone/>
              <a:defRPr lang="it-IT" sz="2400" b="1" kern="1200" dirty="0">
                <a:solidFill>
                  <a:srgbClr val="002060"/>
                </a:solidFill>
                <a:latin typeface="+mj-lt"/>
                <a:ea typeface="+mj-ea"/>
                <a:cs typeface="Arial" pitchFamily="34" charset="0"/>
              </a:defRPr>
            </a:lvl1pPr>
          </a:lstStyle>
          <a:p>
            <a:pPr algn="l" fontAlgn="auto">
              <a:spcAft>
                <a:spcPts val="0"/>
              </a:spcAft>
              <a:defRPr/>
            </a:pPr>
            <a:endParaRPr lang="en-GB" sz="2394" dirty="0">
              <a:latin typeface="+mn-lt"/>
            </a:endParaRPr>
          </a:p>
        </p:txBody>
      </p:sp>
      <p:cxnSp>
        <p:nvCxnSpPr>
          <p:cNvPr id="39" name="Connettore 1 11">
            <a:extLst>
              <a:ext uri="{FF2B5EF4-FFF2-40B4-BE49-F238E27FC236}">
                <a16:creationId xmlns:a16="http://schemas.microsoft.com/office/drawing/2014/main" id="{4A3EE600-BA01-4FEE-884C-5B2531A3B0F0}"/>
              </a:ext>
            </a:extLst>
          </p:cNvPr>
          <p:cNvCxnSpPr/>
          <p:nvPr/>
        </p:nvCxnSpPr>
        <p:spPr>
          <a:xfrm>
            <a:off x="1770896" y="762911"/>
            <a:ext cx="8546637" cy="0"/>
          </a:xfrm>
          <a:prstGeom prst="line">
            <a:avLst/>
          </a:prstGeom>
          <a:ln>
            <a:solidFill>
              <a:srgbClr val="221F78"/>
            </a:solidFill>
          </a:ln>
        </p:spPr>
        <p:style>
          <a:lnRef idx="1">
            <a:schemeClr val="accent1"/>
          </a:lnRef>
          <a:fillRef idx="0">
            <a:schemeClr val="accent1"/>
          </a:fillRef>
          <a:effectRef idx="0">
            <a:schemeClr val="accent1"/>
          </a:effectRef>
          <a:fontRef idx="minor">
            <a:schemeClr val="tx1"/>
          </a:fontRef>
        </p:style>
      </p:cxnSp>
      <p:cxnSp>
        <p:nvCxnSpPr>
          <p:cNvPr id="40" name="Connettore 1 12">
            <a:extLst>
              <a:ext uri="{FF2B5EF4-FFF2-40B4-BE49-F238E27FC236}">
                <a16:creationId xmlns:a16="http://schemas.microsoft.com/office/drawing/2014/main" id="{6DFFF0F7-980E-4D91-A924-810569756E5A}"/>
              </a:ext>
            </a:extLst>
          </p:cNvPr>
          <p:cNvCxnSpPr/>
          <p:nvPr/>
        </p:nvCxnSpPr>
        <p:spPr>
          <a:xfrm>
            <a:off x="1842717" y="6364909"/>
            <a:ext cx="8546637" cy="0"/>
          </a:xfrm>
          <a:prstGeom prst="line">
            <a:avLst/>
          </a:prstGeom>
          <a:ln>
            <a:solidFill>
              <a:srgbClr val="221F78"/>
            </a:solidFill>
          </a:ln>
        </p:spPr>
        <p:style>
          <a:lnRef idx="1">
            <a:schemeClr val="accent1"/>
          </a:lnRef>
          <a:fillRef idx="0">
            <a:schemeClr val="accent1"/>
          </a:fillRef>
          <a:effectRef idx="0">
            <a:schemeClr val="accent1"/>
          </a:effectRef>
          <a:fontRef idx="minor">
            <a:schemeClr val="tx1"/>
          </a:fontRef>
        </p:style>
      </p:cxnSp>
      <p:sp>
        <p:nvSpPr>
          <p:cNvPr id="13" name="Titolo 1">
            <a:extLst>
              <a:ext uri="{FF2B5EF4-FFF2-40B4-BE49-F238E27FC236}">
                <a16:creationId xmlns:a16="http://schemas.microsoft.com/office/drawing/2014/main" id="{260A740F-E3C2-46CA-B7B1-5F0350C75D67}"/>
              </a:ext>
            </a:extLst>
          </p:cNvPr>
          <p:cNvSpPr txBox="1">
            <a:spLocks/>
          </p:cNvSpPr>
          <p:nvPr/>
        </p:nvSpPr>
        <p:spPr>
          <a:xfrm>
            <a:off x="1348335" y="197813"/>
            <a:ext cx="8906434" cy="501926"/>
          </a:xfrm>
          <a:prstGeom prst="rect">
            <a:avLst/>
          </a:prstGeom>
        </p:spPr>
        <p:txBody>
          <a:bodyPr vert="horz" lIns="91202" tIns="45601" rIns="91202" bIns="45601" rtlCol="0" anchor="ctr">
            <a:noAutofit/>
          </a:bodyPr>
          <a:lstStyle>
            <a:lvl1pPr algn="ctr" defTabSz="914400" rtl="0" eaLnBrk="1" latinLnBrk="0" hangingPunct="1">
              <a:spcBef>
                <a:spcPct val="0"/>
              </a:spcBef>
              <a:buNone/>
              <a:defRPr lang="it-IT" sz="2400" b="1" kern="1200" dirty="0">
                <a:solidFill>
                  <a:srgbClr val="002060"/>
                </a:solidFill>
                <a:latin typeface="+mj-lt"/>
                <a:ea typeface="+mj-ea"/>
                <a:cs typeface="Arial" pitchFamily="34" charset="0"/>
              </a:defRPr>
            </a:lvl1pPr>
          </a:lstStyle>
          <a:p>
            <a:pPr algn="l" fontAlgn="auto">
              <a:spcAft>
                <a:spcPts val="0"/>
              </a:spcAft>
              <a:defRPr/>
            </a:pPr>
            <a:r>
              <a:rPr lang="en-US" sz="2394" dirty="0">
                <a:latin typeface="Helvetica" panose="020B0604020202020204" pitchFamily="34" charset="0"/>
                <a:cs typeface="Helvetica" panose="020B0604020202020204" pitchFamily="34" charset="0"/>
              </a:rPr>
              <a:t>TEASIMED – Knowledge Sharing </a:t>
            </a:r>
            <a:r>
              <a:rPr lang="en-US" sz="2394" dirty="0" err="1">
                <a:latin typeface="Helvetica" panose="020B0604020202020204" pitchFamily="34" charset="0"/>
                <a:cs typeface="Helvetica" panose="020B0604020202020204" pitchFamily="34" charset="0"/>
              </a:rPr>
              <a:t>programme</a:t>
            </a:r>
            <a:r>
              <a:rPr lang="en-US" sz="2394" dirty="0">
                <a:latin typeface="Helvetica" panose="020B0604020202020204" pitchFamily="34" charset="0"/>
                <a:cs typeface="Helvetica" panose="020B0604020202020204" pitchFamily="34" charset="0"/>
              </a:rPr>
              <a:t> </a:t>
            </a:r>
          </a:p>
        </p:txBody>
      </p:sp>
      <p:pic>
        <p:nvPicPr>
          <p:cNvPr id="14" name="Google Shape;261;gb8a55ade62_0_1">
            <a:extLst>
              <a:ext uri="{FF2B5EF4-FFF2-40B4-BE49-F238E27FC236}">
                <a16:creationId xmlns:a16="http://schemas.microsoft.com/office/drawing/2014/main" id="{032B3570-8699-42D3-A020-33F0CFD37A8C}"/>
              </a:ext>
            </a:extLst>
          </p:cNvPr>
          <p:cNvPicPr preferRelativeResize="0"/>
          <p:nvPr/>
        </p:nvPicPr>
        <p:blipFill rotWithShape="1">
          <a:blip r:embed="rId3">
            <a:alphaModFix/>
          </a:blip>
          <a:srcRect/>
          <a:stretch/>
        </p:blipFill>
        <p:spPr>
          <a:xfrm>
            <a:off x="2825112" y="2754275"/>
            <a:ext cx="1994730" cy="1331986"/>
          </a:xfrm>
          <a:prstGeom prst="rect">
            <a:avLst/>
          </a:prstGeom>
          <a:noFill/>
          <a:ln>
            <a:noFill/>
          </a:ln>
        </p:spPr>
      </p:pic>
      <p:sp>
        <p:nvSpPr>
          <p:cNvPr id="15" name="Google Shape;267;gb8a55ade62_0_1">
            <a:extLst>
              <a:ext uri="{FF2B5EF4-FFF2-40B4-BE49-F238E27FC236}">
                <a16:creationId xmlns:a16="http://schemas.microsoft.com/office/drawing/2014/main" id="{B213B9E5-29CB-4E7C-B77A-4AD46C1310B4}"/>
              </a:ext>
            </a:extLst>
          </p:cNvPr>
          <p:cNvSpPr txBox="1"/>
          <p:nvPr/>
        </p:nvSpPr>
        <p:spPr>
          <a:xfrm>
            <a:off x="525677" y="1499646"/>
            <a:ext cx="11167220" cy="4447588"/>
          </a:xfrm>
          <a:prstGeom prst="rect">
            <a:avLst/>
          </a:prstGeom>
          <a:noFill/>
          <a:ln>
            <a:noFill/>
          </a:ln>
        </p:spPr>
        <p:txBody>
          <a:bodyPr spcFirstLastPara="1" wrap="square" lIns="25334" tIns="25334" rIns="25334" bIns="25334" anchor="t" anchorCtr="0">
            <a:noAutofit/>
          </a:bodyPr>
          <a:lstStyle/>
          <a:p>
            <a:pPr marL="291341" indent="-285007">
              <a:lnSpc>
                <a:spcPct val="130000"/>
              </a:lnSpc>
              <a:spcBef>
                <a:spcPts val="628"/>
              </a:spcBef>
              <a:spcAft>
                <a:spcPts val="0"/>
              </a:spcAft>
              <a:buSzPts val="3400"/>
              <a:buFont typeface="Arial" panose="020B0604020202020204" pitchFamily="34" charset="0"/>
              <a:buChar char="•"/>
            </a:pPr>
            <a:r>
              <a:rPr lang="en-US" sz="1995" dirty="0">
                <a:solidFill>
                  <a:srgbClr val="002060"/>
                </a:solidFill>
                <a:latin typeface="Helvetica Neue"/>
                <a:ea typeface="Helvetica Neue"/>
                <a:cs typeface="Helvetica Neue"/>
                <a:sym typeface="Helvetica Neue"/>
              </a:rPr>
              <a:t>Knowledge Sharing → workshops with the key stakeholders</a:t>
            </a:r>
            <a:endParaRPr sz="1995" dirty="0">
              <a:solidFill>
                <a:srgbClr val="002060"/>
              </a:solidFill>
              <a:latin typeface="Helvetica Neue"/>
              <a:ea typeface="Helvetica Neue"/>
              <a:cs typeface="Helvetica Neue"/>
              <a:sym typeface="Helvetica Neue"/>
            </a:endParaRPr>
          </a:p>
          <a:p>
            <a:pPr marL="285007" indent="-285007">
              <a:lnSpc>
                <a:spcPct val="130000"/>
              </a:lnSpc>
              <a:spcBef>
                <a:spcPts val="628"/>
              </a:spcBef>
              <a:spcAft>
                <a:spcPts val="0"/>
              </a:spcAft>
              <a:buClr>
                <a:srgbClr val="000000"/>
              </a:buClr>
              <a:buSzPts val="3600"/>
              <a:buFont typeface="Arial" panose="020B0604020202020204" pitchFamily="34" charset="0"/>
              <a:buChar char="•"/>
            </a:pPr>
            <a:endParaRPr sz="1995" dirty="0">
              <a:solidFill>
                <a:srgbClr val="002060"/>
              </a:solidFill>
              <a:latin typeface="Helvetica Neue"/>
              <a:ea typeface="Helvetica Neue"/>
              <a:cs typeface="Helvetica Neue"/>
              <a:sym typeface="Helvetica Neue"/>
            </a:endParaRPr>
          </a:p>
          <a:p>
            <a:pPr marL="285007" indent="-285007">
              <a:lnSpc>
                <a:spcPct val="130000"/>
              </a:lnSpc>
              <a:spcBef>
                <a:spcPts val="628"/>
              </a:spcBef>
              <a:spcAft>
                <a:spcPts val="0"/>
              </a:spcAft>
              <a:buClr>
                <a:srgbClr val="000000"/>
              </a:buClr>
              <a:buSzPts val="3600"/>
              <a:buFont typeface="Arial" panose="020B0604020202020204" pitchFamily="34" charset="0"/>
              <a:buChar char="•"/>
            </a:pPr>
            <a:endParaRPr sz="1995" dirty="0">
              <a:solidFill>
                <a:srgbClr val="002060"/>
              </a:solidFill>
              <a:latin typeface="Helvetica Neue"/>
              <a:ea typeface="Helvetica Neue"/>
              <a:cs typeface="Helvetica Neue"/>
              <a:sym typeface="Helvetica Neue"/>
            </a:endParaRPr>
          </a:p>
          <a:p>
            <a:pPr marL="285007" indent="-285007">
              <a:lnSpc>
                <a:spcPct val="130000"/>
              </a:lnSpc>
              <a:spcBef>
                <a:spcPts val="628"/>
              </a:spcBef>
              <a:spcAft>
                <a:spcPts val="0"/>
              </a:spcAft>
              <a:buClr>
                <a:srgbClr val="000000"/>
              </a:buClr>
              <a:buSzPts val="3600"/>
              <a:buFont typeface="Arial" panose="020B0604020202020204" pitchFamily="34" charset="0"/>
              <a:buChar char="•"/>
            </a:pPr>
            <a:endParaRPr sz="1995" dirty="0">
              <a:solidFill>
                <a:srgbClr val="002060"/>
              </a:solidFill>
              <a:latin typeface="Helvetica Neue"/>
              <a:ea typeface="Helvetica Neue"/>
              <a:cs typeface="Helvetica Neue"/>
              <a:sym typeface="Helvetica Neue"/>
            </a:endParaRPr>
          </a:p>
          <a:p>
            <a:pPr marL="285007" indent="-285007">
              <a:lnSpc>
                <a:spcPct val="130000"/>
              </a:lnSpc>
              <a:spcBef>
                <a:spcPts val="628"/>
              </a:spcBef>
              <a:spcAft>
                <a:spcPts val="0"/>
              </a:spcAft>
              <a:buClr>
                <a:srgbClr val="000000"/>
              </a:buClr>
              <a:buSzPts val="3600"/>
              <a:buFont typeface="Arial" panose="020B0604020202020204" pitchFamily="34" charset="0"/>
              <a:buChar char="•"/>
            </a:pPr>
            <a:endParaRPr lang="it-IT" sz="1995" dirty="0">
              <a:solidFill>
                <a:srgbClr val="002060"/>
              </a:solidFill>
              <a:latin typeface="Helvetica Neue"/>
              <a:ea typeface="Helvetica Neue"/>
              <a:cs typeface="Helvetica Neue"/>
              <a:sym typeface="Helvetica Neue"/>
            </a:endParaRPr>
          </a:p>
          <a:p>
            <a:pPr marL="285007" indent="-285007">
              <a:lnSpc>
                <a:spcPct val="130000"/>
              </a:lnSpc>
              <a:spcBef>
                <a:spcPts val="628"/>
              </a:spcBef>
              <a:spcAft>
                <a:spcPts val="0"/>
              </a:spcAft>
              <a:buClr>
                <a:srgbClr val="000000"/>
              </a:buClr>
              <a:buSzPts val="3600"/>
              <a:buFont typeface="Arial" panose="020B0604020202020204" pitchFamily="34" charset="0"/>
              <a:buChar char="•"/>
            </a:pPr>
            <a:endParaRPr lang="it-IT" sz="1995" dirty="0">
              <a:solidFill>
                <a:srgbClr val="002060"/>
              </a:solidFill>
              <a:latin typeface="Helvetica Neue"/>
              <a:ea typeface="Helvetica Neue"/>
              <a:cs typeface="Helvetica Neue"/>
              <a:sym typeface="Helvetica Neue"/>
            </a:endParaRPr>
          </a:p>
          <a:p>
            <a:pPr marL="291341" indent="-285007">
              <a:lnSpc>
                <a:spcPct val="130000"/>
              </a:lnSpc>
              <a:spcBef>
                <a:spcPts val="628"/>
              </a:spcBef>
              <a:spcAft>
                <a:spcPts val="0"/>
              </a:spcAft>
              <a:buSzPts val="3400"/>
              <a:buFont typeface="Arial" panose="020B0604020202020204" pitchFamily="34" charset="0"/>
              <a:buChar char="•"/>
            </a:pPr>
            <a:r>
              <a:rPr lang="en-US" sz="1995" dirty="0">
                <a:solidFill>
                  <a:srgbClr val="002060"/>
                </a:solidFill>
                <a:latin typeface="Helvetica Neue"/>
                <a:ea typeface="Helvetica Neue"/>
                <a:cs typeface="Helvetica Neue"/>
                <a:sym typeface="Helvetica Neue"/>
              </a:rPr>
              <a:t>Launch of common trainings → dedicated comprehensive training courses for Med-TSO members on relevant topics</a:t>
            </a:r>
            <a:endParaRPr sz="1995" dirty="0">
              <a:solidFill>
                <a:srgbClr val="002060"/>
              </a:solidFill>
              <a:latin typeface="Helvetica Neue"/>
              <a:ea typeface="Helvetica Neue"/>
              <a:cs typeface="Helvetica Neue"/>
              <a:sym typeface="Helvetica Neue"/>
            </a:endParaRPr>
          </a:p>
          <a:p>
            <a:pPr marL="158337" indent="-60960">
              <a:lnSpc>
                <a:spcPct val="150000"/>
              </a:lnSpc>
              <a:spcBef>
                <a:spcPts val="628"/>
              </a:spcBef>
              <a:spcAft>
                <a:spcPts val="0"/>
              </a:spcAft>
              <a:buClr>
                <a:srgbClr val="1E2A37"/>
              </a:buClr>
              <a:buSzPts val="3075"/>
            </a:pPr>
            <a:endParaRPr sz="1247" dirty="0">
              <a:solidFill>
                <a:srgbClr val="1E2A37"/>
              </a:solidFill>
              <a:latin typeface="Helvetica Neue"/>
              <a:ea typeface="Helvetica Neue"/>
              <a:cs typeface="Helvetica Neue"/>
              <a:sym typeface="Helvetica Neue"/>
            </a:endParaRPr>
          </a:p>
        </p:txBody>
      </p:sp>
      <p:pic>
        <p:nvPicPr>
          <p:cNvPr id="17" name="Google Shape;269;gb8a55ade62_0_1">
            <a:extLst>
              <a:ext uri="{FF2B5EF4-FFF2-40B4-BE49-F238E27FC236}">
                <a16:creationId xmlns:a16="http://schemas.microsoft.com/office/drawing/2014/main" id="{8A409F8C-56E9-47F3-BABB-7C6D71CEE5BB}"/>
              </a:ext>
            </a:extLst>
          </p:cNvPr>
          <p:cNvPicPr preferRelativeResize="0"/>
          <p:nvPr/>
        </p:nvPicPr>
        <p:blipFill rotWithShape="1">
          <a:blip r:embed="rId4">
            <a:alphaModFix/>
          </a:blip>
          <a:srcRect/>
          <a:stretch/>
        </p:blipFill>
        <p:spPr>
          <a:xfrm>
            <a:off x="758170" y="2023405"/>
            <a:ext cx="2840783" cy="705471"/>
          </a:xfrm>
          <a:prstGeom prst="rect">
            <a:avLst/>
          </a:prstGeom>
          <a:noFill/>
          <a:ln>
            <a:noFill/>
          </a:ln>
        </p:spPr>
      </p:pic>
      <p:pic>
        <p:nvPicPr>
          <p:cNvPr id="18" name="Google Shape;270;gb8a55ade62_0_1">
            <a:extLst>
              <a:ext uri="{FF2B5EF4-FFF2-40B4-BE49-F238E27FC236}">
                <a16:creationId xmlns:a16="http://schemas.microsoft.com/office/drawing/2014/main" id="{3905AB04-F5BA-4D08-AEC3-FDEDDE26E21A}"/>
              </a:ext>
            </a:extLst>
          </p:cNvPr>
          <p:cNvPicPr preferRelativeResize="0"/>
          <p:nvPr/>
        </p:nvPicPr>
        <p:blipFill rotWithShape="1">
          <a:blip r:embed="rId5">
            <a:alphaModFix/>
          </a:blip>
          <a:srcRect/>
          <a:stretch/>
        </p:blipFill>
        <p:spPr>
          <a:xfrm>
            <a:off x="5026392" y="2023404"/>
            <a:ext cx="1854405" cy="1033539"/>
          </a:xfrm>
          <a:prstGeom prst="rect">
            <a:avLst/>
          </a:prstGeom>
          <a:noFill/>
          <a:ln>
            <a:noFill/>
          </a:ln>
        </p:spPr>
      </p:pic>
      <p:pic>
        <p:nvPicPr>
          <p:cNvPr id="19" name="Google Shape;271;gb8a55ade62_0_1">
            <a:extLst>
              <a:ext uri="{FF2B5EF4-FFF2-40B4-BE49-F238E27FC236}">
                <a16:creationId xmlns:a16="http://schemas.microsoft.com/office/drawing/2014/main" id="{E3E9AA20-BBD8-4CD4-9405-0041FBEBBF52}"/>
              </a:ext>
            </a:extLst>
          </p:cNvPr>
          <p:cNvPicPr preferRelativeResize="0"/>
          <p:nvPr/>
        </p:nvPicPr>
        <p:blipFill rotWithShape="1">
          <a:blip r:embed="rId6">
            <a:alphaModFix/>
          </a:blip>
          <a:srcRect/>
          <a:stretch/>
        </p:blipFill>
        <p:spPr>
          <a:xfrm>
            <a:off x="6976733" y="3006595"/>
            <a:ext cx="2400520" cy="827340"/>
          </a:xfrm>
          <a:prstGeom prst="rect">
            <a:avLst/>
          </a:prstGeom>
          <a:noFill/>
          <a:ln>
            <a:noFill/>
          </a:ln>
        </p:spPr>
      </p:pic>
      <p:pic>
        <p:nvPicPr>
          <p:cNvPr id="20" name="Google Shape;272;gb8a55ade62_0_1">
            <a:extLst>
              <a:ext uri="{FF2B5EF4-FFF2-40B4-BE49-F238E27FC236}">
                <a16:creationId xmlns:a16="http://schemas.microsoft.com/office/drawing/2014/main" id="{EDD6BE66-5C4E-4A79-BE80-D79000879535}"/>
              </a:ext>
            </a:extLst>
          </p:cNvPr>
          <p:cNvPicPr preferRelativeResize="0"/>
          <p:nvPr/>
        </p:nvPicPr>
        <p:blipFill rotWithShape="1">
          <a:blip r:embed="rId7">
            <a:alphaModFix/>
          </a:blip>
          <a:srcRect/>
          <a:stretch/>
        </p:blipFill>
        <p:spPr>
          <a:xfrm>
            <a:off x="9584550" y="1877710"/>
            <a:ext cx="1854410" cy="1324923"/>
          </a:xfrm>
          <a:prstGeom prst="rect">
            <a:avLst/>
          </a:prstGeom>
          <a:noFill/>
          <a:ln>
            <a:noFill/>
          </a:ln>
        </p:spPr>
      </p:pic>
      <p:pic>
        <p:nvPicPr>
          <p:cNvPr id="3" name="Immagine 2">
            <a:extLst>
              <a:ext uri="{FF2B5EF4-FFF2-40B4-BE49-F238E27FC236}">
                <a16:creationId xmlns:a16="http://schemas.microsoft.com/office/drawing/2014/main" id="{FA21FDB8-7834-4A20-8CA7-82E01C2832AF}"/>
              </a:ext>
            </a:extLst>
          </p:cNvPr>
          <p:cNvPicPr>
            <a:picLocks noChangeAspect="1"/>
          </p:cNvPicPr>
          <p:nvPr/>
        </p:nvPicPr>
        <p:blipFill>
          <a:blip r:embed="rId8"/>
          <a:stretch>
            <a:fillRect/>
          </a:stretch>
        </p:blipFill>
        <p:spPr>
          <a:xfrm>
            <a:off x="4598981" y="3601047"/>
            <a:ext cx="2170456" cy="718046"/>
          </a:xfrm>
          <a:prstGeom prst="rect">
            <a:avLst/>
          </a:prstGeom>
        </p:spPr>
      </p:pic>
    </p:spTree>
    <p:extLst>
      <p:ext uri="{BB962C8B-B14F-4D97-AF65-F5344CB8AC3E}">
        <p14:creationId xmlns:p14="http://schemas.microsoft.com/office/powerpoint/2010/main" val="37204023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a:extLst>
              <a:ext uri="{FF2B5EF4-FFF2-40B4-BE49-F238E27FC236}">
                <a16:creationId xmlns:a16="http://schemas.microsoft.com/office/drawing/2014/main" id="{12401019-9A97-4830-A6D6-4D86CD9C0481}"/>
              </a:ext>
            </a:extLst>
          </p:cNvPr>
          <p:cNvSpPr>
            <a:spLocks noGrp="1"/>
          </p:cNvSpPr>
          <p:nvPr>
            <p:ph type="sldNum" sz="quarter" idx="12"/>
          </p:nvPr>
        </p:nvSpPr>
        <p:spPr>
          <a:xfrm>
            <a:off x="8970659" y="6337843"/>
            <a:ext cx="2837392" cy="364174"/>
          </a:xfrm>
        </p:spPr>
        <p:txBody>
          <a:bodyPr/>
          <a:lstStyle/>
          <a:p>
            <a:pPr marL="0" marR="0" lvl="0" indent="0" algn="r" defTabSz="912023" rtl="0" eaLnBrk="1" fontAlgn="base" latinLnBrk="0" hangingPunct="1">
              <a:lnSpc>
                <a:spcPct val="100000"/>
              </a:lnSpc>
              <a:spcBef>
                <a:spcPct val="0"/>
              </a:spcBef>
              <a:spcAft>
                <a:spcPct val="0"/>
              </a:spcAft>
              <a:buClrTx/>
              <a:buSzTx/>
              <a:buFontTx/>
              <a:buNone/>
              <a:tabLst/>
              <a:defRPr/>
            </a:pPr>
            <a:fld id="{B007B441-5312-499D-93C3-6E37886527FA}" type="slidenum">
              <a:rPr kumimoji="0" lang="it-IT" sz="1197" b="0" i="0" u="none" strike="noStrike" kern="1200" cap="none" spc="0" normalizeH="0" baseline="0" noProof="0">
                <a:ln>
                  <a:noFill/>
                </a:ln>
                <a:solidFill>
                  <a:prstClr val="black">
                    <a:tint val="75000"/>
                  </a:prstClr>
                </a:solidFill>
                <a:effectLst/>
                <a:uLnTx/>
                <a:uFillTx/>
                <a:latin typeface="Helvetica" panose="020B0604020202020204" pitchFamily="34" charset="0"/>
                <a:ea typeface="ＭＳ Ｐゴシック" panose="020B0600070205080204" pitchFamily="34" charset="-128"/>
                <a:cs typeface="Helvetica" panose="020B0604020202020204" pitchFamily="34" charset="0"/>
              </a:rPr>
              <a:pPr marL="0" marR="0" lvl="0" indent="0" algn="r" defTabSz="912023" rtl="0" eaLnBrk="1" fontAlgn="base" latinLnBrk="0" hangingPunct="1">
                <a:lnSpc>
                  <a:spcPct val="100000"/>
                </a:lnSpc>
                <a:spcBef>
                  <a:spcPct val="0"/>
                </a:spcBef>
                <a:spcAft>
                  <a:spcPct val="0"/>
                </a:spcAft>
                <a:buClrTx/>
                <a:buSzTx/>
                <a:buFontTx/>
                <a:buNone/>
                <a:tabLst/>
                <a:defRPr/>
              </a:pPr>
              <a:t>21</a:t>
            </a:fld>
            <a:endParaRPr kumimoji="0" lang="it-IT" sz="1197" b="0" i="0" u="none" strike="noStrike" kern="1200" cap="none" spc="0" normalizeH="0" baseline="0" noProof="0">
              <a:ln>
                <a:noFill/>
              </a:ln>
              <a:solidFill>
                <a:prstClr val="black">
                  <a:tint val="75000"/>
                </a:prstClr>
              </a:solidFill>
              <a:effectLst/>
              <a:uLnTx/>
              <a:uFillTx/>
              <a:latin typeface="Helvetica" panose="020B0604020202020204" pitchFamily="34" charset="0"/>
              <a:ea typeface="ＭＳ Ｐゴシック" panose="020B0600070205080204" pitchFamily="34" charset="-128"/>
              <a:cs typeface="Helvetica" panose="020B0604020202020204" pitchFamily="34" charset="0"/>
            </a:endParaRPr>
          </a:p>
        </p:txBody>
      </p:sp>
      <p:sp>
        <p:nvSpPr>
          <p:cNvPr id="5" name="Rettangolo 4">
            <a:extLst>
              <a:ext uri="{FF2B5EF4-FFF2-40B4-BE49-F238E27FC236}">
                <a16:creationId xmlns:a16="http://schemas.microsoft.com/office/drawing/2014/main" id="{9ADFB56A-1BAD-46D0-89B7-4937388F2B0B}"/>
              </a:ext>
            </a:extLst>
          </p:cNvPr>
          <p:cNvSpPr/>
          <p:nvPr/>
        </p:nvSpPr>
        <p:spPr>
          <a:xfrm>
            <a:off x="269881" y="6454966"/>
            <a:ext cx="3840001" cy="26528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2023" rtl="0" eaLnBrk="1" fontAlgn="base" latinLnBrk="0" hangingPunct="1">
              <a:lnSpc>
                <a:spcPct val="100000"/>
              </a:lnSpc>
              <a:spcBef>
                <a:spcPct val="0"/>
              </a:spcBef>
              <a:spcAft>
                <a:spcPct val="0"/>
              </a:spcAft>
              <a:buClrTx/>
              <a:buSzTx/>
              <a:buFontTx/>
              <a:buNone/>
              <a:tabLst/>
              <a:defRPr/>
            </a:pPr>
            <a:endParaRPr kumimoji="0" lang="it-IT" sz="1795" b="0" i="0" u="none" strike="noStrike" kern="1200" cap="none" spc="0" normalizeH="0" baseline="0" noProof="0">
              <a:ln>
                <a:noFill/>
              </a:ln>
              <a:solidFill>
                <a:prstClr val="white"/>
              </a:solidFill>
              <a:effectLst/>
              <a:uLnTx/>
              <a:uFillTx/>
              <a:latin typeface="Calibri"/>
              <a:ea typeface="+mn-ea"/>
              <a:cs typeface="+mn-cs"/>
            </a:endParaRPr>
          </a:p>
        </p:txBody>
      </p:sp>
      <p:sp>
        <p:nvSpPr>
          <p:cNvPr id="10" name="Titolo 1">
            <a:extLst>
              <a:ext uri="{FF2B5EF4-FFF2-40B4-BE49-F238E27FC236}">
                <a16:creationId xmlns:a16="http://schemas.microsoft.com/office/drawing/2014/main" id="{118FDF71-5577-4B03-80D5-2899681F9F19}"/>
              </a:ext>
            </a:extLst>
          </p:cNvPr>
          <p:cNvSpPr txBox="1">
            <a:spLocks/>
          </p:cNvSpPr>
          <p:nvPr/>
        </p:nvSpPr>
        <p:spPr>
          <a:xfrm>
            <a:off x="1196333" y="188348"/>
            <a:ext cx="9576064" cy="502743"/>
          </a:xfrm>
          <a:prstGeom prst="rect">
            <a:avLst/>
          </a:prstGeom>
        </p:spPr>
        <p:txBody>
          <a:bodyPr vert="horz" lIns="91202" tIns="45601" rIns="91202" bIns="45601" rtlCol="0" anchor="ctr">
            <a:noAutofit/>
          </a:bodyPr>
          <a:lstStyle>
            <a:lvl1pPr algn="ctr" defTabSz="914400" rtl="0" eaLnBrk="1" latinLnBrk="0" hangingPunct="1">
              <a:spcBef>
                <a:spcPct val="0"/>
              </a:spcBef>
              <a:buNone/>
              <a:defRPr lang="it-IT" sz="2400" b="1" kern="1200" dirty="0">
                <a:solidFill>
                  <a:srgbClr val="002060"/>
                </a:solidFill>
                <a:latin typeface="+mj-lt"/>
                <a:ea typeface="+mj-ea"/>
                <a:cs typeface="Arial" pitchFamily="34" charset="0"/>
              </a:defRPr>
            </a:lvl1pPr>
          </a:lstStyle>
          <a:p>
            <a:pPr marL="0" marR="0" lvl="0" indent="0" algn="l" defTabSz="912023" rtl="0" eaLnBrk="1" fontAlgn="auto" latinLnBrk="0" hangingPunct="1">
              <a:lnSpc>
                <a:spcPct val="100000"/>
              </a:lnSpc>
              <a:spcBef>
                <a:spcPct val="0"/>
              </a:spcBef>
              <a:spcAft>
                <a:spcPts val="0"/>
              </a:spcAft>
              <a:buClrTx/>
              <a:buSzTx/>
              <a:buFontTx/>
              <a:buNone/>
              <a:tabLst/>
              <a:defRPr/>
            </a:pPr>
            <a:endParaRPr kumimoji="0" lang="en-GB" sz="2394" b="1" i="0" u="none" strike="noStrike" kern="1200" cap="none" spc="0" normalizeH="0" baseline="0" noProof="0" dirty="0">
              <a:ln>
                <a:noFill/>
              </a:ln>
              <a:solidFill>
                <a:srgbClr val="002060"/>
              </a:solidFill>
              <a:effectLst/>
              <a:uLnTx/>
              <a:uFillTx/>
              <a:latin typeface="Calibri"/>
              <a:ea typeface="+mj-ea"/>
              <a:cs typeface="Arial" pitchFamily="34" charset="0"/>
            </a:endParaRPr>
          </a:p>
        </p:txBody>
      </p:sp>
      <p:sp>
        <p:nvSpPr>
          <p:cNvPr id="11" name="Titolo 1">
            <a:extLst>
              <a:ext uri="{FF2B5EF4-FFF2-40B4-BE49-F238E27FC236}">
                <a16:creationId xmlns:a16="http://schemas.microsoft.com/office/drawing/2014/main" id="{45C6F1C8-CB3E-4B20-87D4-E96FD9C1A270}"/>
              </a:ext>
            </a:extLst>
          </p:cNvPr>
          <p:cNvSpPr txBox="1">
            <a:spLocks/>
          </p:cNvSpPr>
          <p:nvPr/>
        </p:nvSpPr>
        <p:spPr>
          <a:xfrm>
            <a:off x="1348336" y="340351"/>
            <a:ext cx="9576064" cy="502743"/>
          </a:xfrm>
          <a:prstGeom prst="rect">
            <a:avLst/>
          </a:prstGeom>
        </p:spPr>
        <p:txBody>
          <a:bodyPr vert="horz" lIns="91202" tIns="45601" rIns="91202" bIns="45601" rtlCol="0" anchor="ctr">
            <a:noAutofit/>
          </a:bodyPr>
          <a:lstStyle>
            <a:lvl1pPr algn="ctr" defTabSz="914400" rtl="0" eaLnBrk="1" latinLnBrk="0" hangingPunct="1">
              <a:spcBef>
                <a:spcPct val="0"/>
              </a:spcBef>
              <a:buNone/>
              <a:defRPr lang="it-IT" sz="2400" b="1" kern="1200" dirty="0">
                <a:solidFill>
                  <a:srgbClr val="002060"/>
                </a:solidFill>
                <a:latin typeface="+mj-lt"/>
                <a:ea typeface="+mj-ea"/>
                <a:cs typeface="Arial" pitchFamily="34" charset="0"/>
              </a:defRPr>
            </a:lvl1pPr>
          </a:lstStyle>
          <a:p>
            <a:pPr marL="0" marR="0" lvl="0" indent="0" algn="l" defTabSz="912023" rtl="0" eaLnBrk="1" fontAlgn="auto" latinLnBrk="0" hangingPunct="1">
              <a:lnSpc>
                <a:spcPct val="100000"/>
              </a:lnSpc>
              <a:spcBef>
                <a:spcPct val="0"/>
              </a:spcBef>
              <a:spcAft>
                <a:spcPts val="0"/>
              </a:spcAft>
              <a:buClrTx/>
              <a:buSzTx/>
              <a:buFontTx/>
              <a:buNone/>
              <a:tabLst/>
              <a:defRPr/>
            </a:pPr>
            <a:endParaRPr kumimoji="0" lang="en-GB" sz="2394" b="1" i="0" u="none" strike="noStrike" kern="1200" cap="none" spc="0" normalizeH="0" baseline="0" noProof="0" dirty="0">
              <a:ln>
                <a:noFill/>
              </a:ln>
              <a:solidFill>
                <a:srgbClr val="002060"/>
              </a:solidFill>
              <a:effectLst/>
              <a:uLnTx/>
              <a:uFillTx/>
              <a:latin typeface="Calibri"/>
              <a:ea typeface="+mj-ea"/>
              <a:cs typeface="Arial" pitchFamily="34" charset="0"/>
            </a:endParaRPr>
          </a:p>
        </p:txBody>
      </p:sp>
      <p:sp>
        <p:nvSpPr>
          <p:cNvPr id="12" name="Titolo 1">
            <a:extLst>
              <a:ext uri="{FF2B5EF4-FFF2-40B4-BE49-F238E27FC236}">
                <a16:creationId xmlns:a16="http://schemas.microsoft.com/office/drawing/2014/main" id="{2E7BB22C-681B-4CE3-BBA0-9E9F2F9111F0}"/>
              </a:ext>
            </a:extLst>
          </p:cNvPr>
          <p:cNvSpPr>
            <a:spLocks noGrp="1"/>
          </p:cNvSpPr>
          <p:nvPr>
            <p:ph type="title"/>
          </p:nvPr>
        </p:nvSpPr>
        <p:spPr>
          <a:xfrm>
            <a:off x="1531147" y="138522"/>
            <a:ext cx="8906434" cy="501926"/>
          </a:xfrm>
        </p:spPr>
        <p:txBody>
          <a:bodyPr rtlCol="0">
            <a:noAutofit/>
          </a:bodyPr>
          <a:lstStyle/>
          <a:p>
            <a:pPr algn="l">
              <a:defRPr/>
            </a:pPr>
            <a:r>
              <a:rPr lang="en-GB" sz="2400" b="1" dirty="0">
                <a:solidFill>
                  <a:srgbClr val="002060"/>
                </a:solidFill>
                <a:latin typeface="Helvetica" panose="020B0604020202020204" pitchFamily="34" charset="0"/>
                <a:cs typeface="Helvetica" panose="020B0604020202020204" pitchFamily="34" charset="0"/>
              </a:rPr>
              <a:t>Conclusions</a:t>
            </a:r>
            <a:endParaRPr lang="en-GB" b="1" dirty="0">
              <a:solidFill>
                <a:srgbClr val="002060"/>
              </a:solidFill>
              <a:latin typeface="Helvetica" panose="020B0604020202020204" pitchFamily="34" charset="0"/>
              <a:cs typeface="Helvetica" panose="020B0604020202020204" pitchFamily="34" charset="0"/>
            </a:endParaRPr>
          </a:p>
        </p:txBody>
      </p:sp>
      <p:sp>
        <p:nvSpPr>
          <p:cNvPr id="19" name="Google Shape;267;gb8a55ade62_0_1">
            <a:extLst>
              <a:ext uri="{FF2B5EF4-FFF2-40B4-BE49-F238E27FC236}">
                <a16:creationId xmlns:a16="http://schemas.microsoft.com/office/drawing/2014/main" id="{EE29FD14-62F0-4B2D-AD8A-836331A9A687}"/>
              </a:ext>
            </a:extLst>
          </p:cNvPr>
          <p:cNvSpPr txBox="1"/>
          <p:nvPr/>
        </p:nvSpPr>
        <p:spPr>
          <a:xfrm>
            <a:off x="389868" y="1108380"/>
            <a:ext cx="11167220" cy="5154935"/>
          </a:xfrm>
          <a:prstGeom prst="rect">
            <a:avLst/>
          </a:prstGeom>
          <a:noFill/>
          <a:ln>
            <a:noFill/>
          </a:ln>
        </p:spPr>
        <p:txBody>
          <a:bodyPr spcFirstLastPara="1" wrap="square" lIns="25334" tIns="25334" rIns="25334" bIns="25334" anchor="t" anchorCtr="0">
            <a:noAutofit/>
          </a:bodyPr>
          <a:lstStyle/>
          <a:p>
            <a:pPr marL="285007" marR="0" lvl="0" indent="-285007" algn="just" defTabSz="912023" rtl="0" eaLnBrk="1" fontAlgn="base" latinLnBrk="0" hangingPunct="1">
              <a:lnSpc>
                <a:spcPct val="115000"/>
              </a:lnSpc>
              <a:spcBef>
                <a:spcPct val="0"/>
              </a:spcBef>
              <a:spcAft>
                <a:spcPts val="798"/>
              </a:spcAft>
              <a:buClrTx/>
              <a:buSzTx/>
              <a:buFont typeface="Arial" panose="020B0604020202020204" pitchFamily="34" charset="0"/>
              <a:buChar char="•"/>
              <a:tabLst/>
              <a:defRPr/>
            </a:pPr>
            <a:r>
              <a:rPr kumimoji="0" lang="en-GB" sz="1995" b="1" i="0" u="none" strike="noStrike" kern="1200" cap="none" spc="0" normalizeH="0" baseline="0" noProof="0" dirty="0">
                <a:ln>
                  <a:noFill/>
                </a:ln>
                <a:solidFill>
                  <a:srgbClr val="1F497D">
                    <a:lumMod val="60000"/>
                    <a:lumOff val="40000"/>
                  </a:srgbClr>
                </a:solidFill>
                <a:effectLst/>
                <a:uLnTx/>
                <a:uFillTx/>
                <a:latin typeface="Helvetica" panose="020B0604020202020204" pitchFamily="34" charset="0"/>
                <a:ea typeface="ＭＳ Ｐゴシック" panose="020B0600070205080204" pitchFamily="34" charset="-128"/>
                <a:cs typeface="Helvetica" panose="020B0604020202020204" pitchFamily="34" charset="0"/>
              </a:rPr>
              <a:t>Energy transition is a </a:t>
            </a:r>
            <a:r>
              <a:rPr kumimoji="0" lang="en-GB" sz="1995" b="1" i="1" u="none" strike="noStrike" kern="1200" cap="none" spc="0" normalizeH="0" baseline="0" noProof="0" dirty="0">
                <a:ln>
                  <a:noFill/>
                </a:ln>
                <a:solidFill>
                  <a:srgbClr val="1F497D">
                    <a:lumMod val="60000"/>
                    <a:lumOff val="40000"/>
                  </a:srgbClr>
                </a:solidFill>
                <a:effectLst/>
                <a:uLnTx/>
                <a:uFillTx/>
                <a:latin typeface="Helvetica" panose="020B0604020202020204" pitchFamily="34" charset="0"/>
                <a:ea typeface="ＭＳ Ｐゴシック" panose="020B0600070205080204" pitchFamily="34" charset="-128"/>
                <a:cs typeface="Helvetica" panose="020B0604020202020204" pitchFamily="34" charset="0"/>
              </a:rPr>
              <a:t>sine qua non </a:t>
            </a:r>
            <a:r>
              <a:rPr kumimoji="0" lang="en-GB" sz="1995" i="0" u="none" strike="noStrike" kern="1200" cap="none" spc="0" normalizeH="0" baseline="0" noProof="0" dirty="0">
                <a:ln>
                  <a:noFill/>
                </a:ln>
                <a:solidFill>
                  <a:schemeClr val="tx1"/>
                </a:solidFill>
                <a:effectLst/>
                <a:uLnTx/>
                <a:uFillTx/>
                <a:latin typeface="Helvetica" panose="020B0604020202020204" pitchFamily="34" charset="0"/>
                <a:ea typeface="ＭＳ Ｐゴシック" panose="020B0600070205080204" pitchFamily="34" charset="-128"/>
                <a:cs typeface="Helvetica" panose="020B0604020202020204" pitchFamily="34" charset="0"/>
              </a:rPr>
              <a:t>to achieve sustainable growth all over the world and tackle climate changes, requiring substantial increase of investments in renewable electricity generation and grids</a:t>
            </a:r>
            <a:endParaRPr kumimoji="0" lang="it-IT" sz="1995" i="0" u="none" strike="noStrike" kern="1200" cap="none" spc="0" normalizeH="0" baseline="0" noProof="0" dirty="0">
              <a:ln>
                <a:noFill/>
              </a:ln>
              <a:solidFill>
                <a:schemeClr val="tx1"/>
              </a:solidFill>
              <a:effectLst/>
              <a:uLnTx/>
              <a:uFillTx/>
              <a:latin typeface="Helvetica" panose="020B0604020202020204" pitchFamily="34" charset="0"/>
              <a:ea typeface="ＭＳ Ｐゴシック" panose="020B0600070205080204" pitchFamily="34" charset="-128"/>
              <a:cs typeface="Helvetica" panose="020B0604020202020204" pitchFamily="34" charset="0"/>
            </a:endParaRPr>
          </a:p>
          <a:p>
            <a:pPr marL="285007" marR="0" lvl="0" indent="-285007" algn="just" defTabSz="912023" rtl="0" eaLnBrk="1" fontAlgn="base" latinLnBrk="0" hangingPunct="1">
              <a:lnSpc>
                <a:spcPct val="115000"/>
              </a:lnSpc>
              <a:spcBef>
                <a:spcPct val="0"/>
              </a:spcBef>
              <a:spcAft>
                <a:spcPts val="798"/>
              </a:spcAft>
              <a:buClrTx/>
              <a:buSzTx/>
              <a:buFont typeface="Arial" panose="020B0604020202020204" pitchFamily="34" charset="0"/>
              <a:buChar char="•"/>
              <a:tabLst/>
              <a:defRPr/>
            </a:pPr>
            <a:r>
              <a:rPr kumimoji="0" lang="en-GB" sz="1995" b="1" i="0" u="none" strike="noStrike" kern="1200" cap="none" spc="0" normalizeH="0" baseline="0" noProof="0" dirty="0">
                <a:ln>
                  <a:noFill/>
                </a:ln>
                <a:solidFill>
                  <a:srgbClr val="1F497D">
                    <a:lumMod val="60000"/>
                    <a:lumOff val="40000"/>
                  </a:srgbClr>
                </a:solidFill>
                <a:effectLst/>
                <a:uLnTx/>
                <a:uFillTx/>
                <a:latin typeface="Helvetica" panose="020B0604020202020204" pitchFamily="34" charset="0"/>
                <a:ea typeface="ＭＳ Ｐゴシック" panose="020B0600070205080204" pitchFamily="34" charset="-128"/>
                <a:cs typeface="Helvetica" panose="020B0604020202020204" pitchFamily="34" charset="0"/>
              </a:rPr>
              <a:t>The electricity infrastructure is one of the main enablers </a:t>
            </a:r>
            <a:r>
              <a:rPr kumimoji="0" lang="en-GB" sz="1995" i="0" u="none" strike="noStrike" kern="1200" cap="none" spc="0" normalizeH="0" baseline="0" noProof="0" dirty="0">
                <a:ln>
                  <a:noFill/>
                </a:ln>
                <a:solidFill>
                  <a:schemeClr val="tx1"/>
                </a:solidFill>
                <a:effectLst/>
                <a:uLnTx/>
                <a:uFillTx/>
                <a:latin typeface="Helvetica" panose="020B0604020202020204" pitchFamily="34" charset="0"/>
                <a:ea typeface="ＭＳ Ｐゴシック" panose="020B0600070205080204" pitchFamily="34" charset="-128"/>
                <a:cs typeface="Helvetica" panose="020B0604020202020204" pitchFamily="34" charset="0"/>
              </a:rPr>
              <a:t>to achieve the transition and TSOs are the driving force</a:t>
            </a:r>
          </a:p>
          <a:p>
            <a:pPr marL="285007" marR="0" lvl="0" indent="-285007" algn="just" defTabSz="912023" rtl="0" eaLnBrk="1" fontAlgn="base" latinLnBrk="0" hangingPunct="1">
              <a:lnSpc>
                <a:spcPct val="115000"/>
              </a:lnSpc>
              <a:spcBef>
                <a:spcPct val="0"/>
              </a:spcBef>
              <a:spcAft>
                <a:spcPts val="798"/>
              </a:spcAft>
              <a:buClrTx/>
              <a:buSzTx/>
              <a:buFont typeface="Arial" panose="020B0604020202020204" pitchFamily="34" charset="0"/>
              <a:buChar char="•"/>
              <a:tabLst/>
              <a:defRPr/>
            </a:pPr>
            <a:r>
              <a:rPr kumimoji="0" lang="en-GB" sz="1995" b="1" i="0" u="none" strike="noStrike" kern="1200" cap="none" spc="0" normalizeH="0" baseline="0" noProof="0" dirty="0">
                <a:ln>
                  <a:noFill/>
                </a:ln>
                <a:solidFill>
                  <a:srgbClr val="1F497D">
                    <a:lumMod val="60000"/>
                    <a:lumOff val="40000"/>
                  </a:srgbClr>
                </a:solidFill>
                <a:effectLst/>
                <a:uLnTx/>
                <a:uFillTx/>
                <a:latin typeface="Helvetica" panose="020B0604020202020204" pitchFamily="34" charset="0"/>
                <a:ea typeface="ＭＳ Ｐゴシック" panose="020B0600070205080204" pitchFamily="34" charset="-128"/>
                <a:cs typeface="Helvetica" panose="020B0604020202020204" pitchFamily="34" charset="0"/>
              </a:rPr>
              <a:t>Innovation and new technologies are key</a:t>
            </a:r>
            <a:endParaRPr kumimoji="0" lang="it-IT" sz="1995" b="1" i="0" u="none" strike="noStrike" kern="1200" cap="none" spc="0" normalizeH="0" baseline="0" noProof="0" dirty="0">
              <a:ln>
                <a:noFill/>
              </a:ln>
              <a:solidFill>
                <a:srgbClr val="1F497D">
                  <a:lumMod val="60000"/>
                  <a:lumOff val="40000"/>
                </a:srgbClr>
              </a:solidFill>
              <a:effectLst/>
              <a:uLnTx/>
              <a:uFillTx/>
              <a:latin typeface="Helvetica" panose="020B0604020202020204" pitchFamily="34" charset="0"/>
              <a:ea typeface="ＭＳ Ｐゴシック" panose="020B0600070205080204" pitchFamily="34" charset="-128"/>
              <a:cs typeface="Helvetica" panose="020B0604020202020204" pitchFamily="34" charset="0"/>
            </a:endParaRPr>
          </a:p>
          <a:p>
            <a:pPr marL="285007" marR="0" lvl="0" indent="-285007" algn="just" defTabSz="912023" rtl="0" eaLnBrk="1" fontAlgn="base" latinLnBrk="0" hangingPunct="1">
              <a:lnSpc>
                <a:spcPct val="115000"/>
              </a:lnSpc>
              <a:spcBef>
                <a:spcPct val="0"/>
              </a:spcBef>
              <a:spcAft>
                <a:spcPts val="798"/>
              </a:spcAft>
              <a:buClrTx/>
              <a:buSzTx/>
              <a:buFont typeface="Arial" panose="020B0604020202020204" pitchFamily="34" charset="0"/>
              <a:buChar char="•"/>
              <a:tabLst/>
              <a:defRPr/>
            </a:pPr>
            <a:r>
              <a:rPr kumimoji="0" lang="en-GB" sz="1995" i="0" u="none" strike="noStrike" kern="1200" cap="none" spc="0" normalizeH="0" baseline="0" noProof="0" dirty="0">
                <a:ln>
                  <a:noFill/>
                </a:ln>
                <a:solidFill>
                  <a:schemeClr val="tx1"/>
                </a:solidFill>
                <a:effectLst/>
                <a:uLnTx/>
                <a:uFillTx/>
                <a:latin typeface="Helvetica" panose="020B0604020202020204" pitchFamily="34" charset="0"/>
                <a:ea typeface="ＭＳ Ｐゴシック" panose="020B0600070205080204" pitchFamily="34" charset="-128"/>
                <a:cs typeface="Helvetica" panose="020B0604020202020204" pitchFamily="34" charset="0"/>
              </a:rPr>
              <a:t>Focus on the </a:t>
            </a:r>
            <a:r>
              <a:rPr kumimoji="0" lang="en-GB" sz="1995" b="1" i="0" u="none" strike="noStrike" kern="1200" cap="none" spc="0" normalizeH="0" baseline="0" noProof="0" dirty="0">
                <a:ln>
                  <a:noFill/>
                </a:ln>
                <a:solidFill>
                  <a:srgbClr val="1F497D">
                    <a:lumMod val="60000"/>
                    <a:lumOff val="40000"/>
                  </a:srgbClr>
                </a:solidFill>
                <a:effectLst/>
                <a:uLnTx/>
                <a:uFillTx/>
                <a:latin typeface="Helvetica" panose="020B0604020202020204" pitchFamily="34" charset="0"/>
                <a:ea typeface="ＭＳ Ｐゴシック" panose="020B0600070205080204" pitchFamily="34" charset="-128"/>
                <a:cs typeface="Helvetica" panose="020B0604020202020204" pitchFamily="34" charset="0"/>
              </a:rPr>
              <a:t>Mediterranean region: </a:t>
            </a:r>
            <a:r>
              <a:rPr kumimoji="0" lang="en-GB" sz="1995" i="0" u="none" strike="noStrike" kern="1200" cap="none" spc="0" normalizeH="0" baseline="0" noProof="0" dirty="0">
                <a:ln>
                  <a:noFill/>
                </a:ln>
                <a:solidFill>
                  <a:schemeClr val="tx1"/>
                </a:solidFill>
                <a:effectLst/>
                <a:uLnTx/>
                <a:uFillTx/>
                <a:latin typeface="Helvetica" panose="020B0604020202020204" pitchFamily="34" charset="0"/>
                <a:ea typeface="ＭＳ Ｐゴシック" panose="020B0600070205080204" pitchFamily="34" charset="-128"/>
                <a:cs typeface="Helvetica" panose="020B0604020202020204" pitchFamily="34" charset="0"/>
              </a:rPr>
              <a:t>need to </a:t>
            </a:r>
            <a:r>
              <a:rPr kumimoji="0" lang="en-GB" sz="1995" b="1" i="0" u="none" strike="noStrike" kern="1200" cap="none" spc="0" normalizeH="0" baseline="0" noProof="0" dirty="0">
                <a:ln>
                  <a:noFill/>
                </a:ln>
                <a:solidFill>
                  <a:srgbClr val="1F497D">
                    <a:lumMod val="60000"/>
                    <a:lumOff val="40000"/>
                  </a:srgbClr>
                </a:solidFill>
                <a:effectLst/>
                <a:uLnTx/>
                <a:uFillTx/>
                <a:latin typeface="Helvetica" panose="020B0604020202020204" pitchFamily="34" charset="0"/>
                <a:ea typeface="ＭＳ Ｐゴシック" panose="020B0600070205080204" pitchFamily="34" charset="-128"/>
                <a:cs typeface="Helvetica" panose="020B0604020202020204" pitchFamily="34" charset="0"/>
              </a:rPr>
              <a:t>develop the electricity infrastructure</a:t>
            </a:r>
          </a:p>
          <a:p>
            <a:pPr marL="285007" marR="0" lvl="0" indent="-285007" algn="just" defTabSz="912023" rtl="0" eaLnBrk="1" fontAlgn="base" latinLnBrk="0" hangingPunct="1">
              <a:lnSpc>
                <a:spcPct val="115000"/>
              </a:lnSpc>
              <a:spcBef>
                <a:spcPct val="0"/>
              </a:spcBef>
              <a:spcAft>
                <a:spcPts val="798"/>
              </a:spcAft>
              <a:buClrTx/>
              <a:buSzTx/>
              <a:buFont typeface="Arial" panose="020B0604020202020204" pitchFamily="34" charset="0"/>
              <a:buChar char="•"/>
              <a:tabLst/>
              <a:defRPr/>
            </a:pPr>
            <a:r>
              <a:rPr kumimoji="0" lang="en-US" sz="1995" i="0" u="none" strike="noStrike" kern="1200" cap="none" spc="0" normalizeH="0" baseline="0" noProof="0" dirty="0">
                <a:ln>
                  <a:noFill/>
                </a:ln>
                <a:solidFill>
                  <a:schemeClr val="tx1"/>
                </a:solidFill>
                <a:effectLst/>
                <a:uLnTx/>
                <a:uFillTx/>
                <a:latin typeface="Helvetica" panose="020B0604020202020204" pitchFamily="34" charset="0"/>
                <a:ea typeface="ＭＳ Ｐゴシック" panose="020B0600070205080204" pitchFamily="34" charset="-128"/>
                <a:cs typeface="Helvetica" panose="020B0604020202020204" pitchFamily="34" charset="0"/>
              </a:rPr>
              <a:t>Need to </a:t>
            </a:r>
            <a:r>
              <a:rPr kumimoji="0" lang="en-US" sz="1995" b="1" i="0" u="none" strike="noStrike" kern="1200" cap="none" spc="0" normalizeH="0" baseline="0" noProof="0" dirty="0">
                <a:ln>
                  <a:noFill/>
                </a:ln>
                <a:solidFill>
                  <a:srgbClr val="1F497D">
                    <a:lumMod val="60000"/>
                    <a:lumOff val="40000"/>
                  </a:srgbClr>
                </a:solidFill>
                <a:effectLst/>
                <a:uLnTx/>
                <a:uFillTx/>
                <a:latin typeface="Helvetica" panose="020B0604020202020204" pitchFamily="34" charset="0"/>
                <a:ea typeface="ＭＳ Ｐゴシック" panose="020B0600070205080204" pitchFamily="34" charset="-128"/>
                <a:cs typeface="Helvetica" panose="020B0604020202020204" pitchFamily="34" charset="0"/>
              </a:rPr>
              <a:t>promote </a:t>
            </a:r>
            <a:r>
              <a:rPr kumimoji="0" lang="en-US" sz="1995" i="0" u="none" strike="noStrike" kern="1200" cap="none" spc="0" normalizeH="0" baseline="0" noProof="0" dirty="0">
                <a:ln>
                  <a:noFill/>
                </a:ln>
                <a:solidFill>
                  <a:schemeClr val="tx1"/>
                </a:solidFill>
                <a:effectLst/>
                <a:uLnTx/>
                <a:uFillTx/>
                <a:latin typeface="Helvetica" panose="020B0604020202020204" pitchFamily="34" charset="0"/>
                <a:ea typeface="ＭＳ Ｐゴシック" panose="020B0600070205080204" pitchFamily="34" charset="-128"/>
                <a:cs typeface="Helvetica" panose="020B0604020202020204" pitchFamily="34" charset="0"/>
              </a:rPr>
              <a:t>both</a:t>
            </a:r>
            <a:r>
              <a:rPr kumimoji="0" lang="en-US" sz="1995" b="1" i="0" u="none" strike="noStrike" kern="1200" cap="none" spc="0" normalizeH="0" baseline="0" noProof="0" dirty="0">
                <a:ln>
                  <a:noFill/>
                </a:ln>
                <a:solidFill>
                  <a:srgbClr val="1F497D">
                    <a:lumMod val="60000"/>
                    <a:lumOff val="40000"/>
                  </a:srgbClr>
                </a:solidFill>
                <a:effectLst/>
                <a:uLnTx/>
                <a:uFillTx/>
                <a:latin typeface="Helvetica" panose="020B0604020202020204" pitchFamily="34" charset="0"/>
                <a:ea typeface="ＭＳ Ｐゴシック" panose="020B0600070205080204" pitchFamily="34" charset="-128"/>
                <a:cs typeface="Helvetica" panose="020B0604020202020204" pitchFamily="34" charset="0"/>
              </a:rPr>
              <a:t> the HW </a:t>
            </a:r>
            <a:r>
              <a:rPr kumimoji="0" lang="en-US" sz="1995" i="0" u="none" strike="noStrike" kern="1200" cap="none" spc="0" normalizeH="0" baseline="0" noProof="0" dirty="0">
                <a:ln>
                  <a:noFill/>
                </a:ln>
                <a:solidFill>
                  <a:schemeClr val="tx1"/>
                </a:solidFill>
                <a:effectLst/>
                <a:uLnTx/>
                <a:uFillTx/>
                <a:latin typeface="Helvetica" panose="020B0604020202020204" pitchFamily="34" charset="0"/>
                <a:ea typeface="ＭＳ Ｐゴシック" panose="020B0600070205080204" pitchFamily="34" charset="-128"/>
                <a:cs typeface="Helvetica" panose="020B0604020202020204" pitchFamily="34" charset="0"/>
              </a:rPr>
              <a:t>(development of the grid) </a:t>
            </a:r>
            <a:r>
              <a:rPr kumimoji="0" lang="en-US" sz="1995" b="1" i="0" u="none" strike="noStrike" kern="1200" cap="none" spc="0" normalizeH="0" baseline="0" noProof="0" dirty="0">
                <a:ln>
                  <a:noFill/>
                </a:ln>
                <a:solidFill>
                  <a:srgbClr val="1F497D">
                    <a:lumMod val="60000"/>
                    <a:lumOff val="40000"/>
                  </a:srgbClr>
                </a:solidFill>
                <a:effectLst/>
                <a:uLnTx/>
                <a:uFillTx/>
                <a:latin typeface="Helvetica" panose="020B0604020202020204" pitchFamily="34" charset="0"/>
                <a:ea typeface="ＭＳ Ｐゴシック" panose="020B0600070205080204" pitchFamily="34" charset="-128"/>
                <a:cs typeface="Helvetica" panose="020B0604020202020204" pitchFamily="34" charset="0"/>
              </a:rPr>
              <a:t>and the SW (common ground rules) for achieving </a:t>
            </a:r>
            <a:r>
              <a:rPr kumimoji="0" lang="en-GB" sz="1995" b="1" i="0" u="none" strike="noStrike" kern="1200" cap="none" spc="0" normalizeH="0" baseline="0" noProof="0" dirty="0">
                <a:ln>
                  <a:noFill/>
                </a:ln>
                <a:solidFill>
                  <a:srgbClr val="1F497D">
                    <a:lumMod val="60000"/>
                    <a:lumOff val="40000"/>
                  </a:srgbClr>
                </a:solidFill>
                <a:effectLst/>
                <a:uLnTx/>
                <a:uFillTx/>
                <a:latin typeface="Helvetica" panose="020B0604020202020204" pitchFamily="34" charset="0"/>
                <a:ea typeface="ＭＳ Ｐゴシック" panose="020B0600070205080204" pitchFamily="34" charset="-128"/>
                <a:cs typeface="Helvetica" panose="020B0604020202020204" pitchFamily="34" charset="0"/>
              </a:rPr>
              <a:t>system interoperability (</a:t>
            </a:r>
            <a:r>
              <a:rPr kumimoji="0" lang="en-GB" sz="1995" i="0" u="none" strike="noStrike" kern="1200" cap="none" spc="0" normalizeH="0" baseline="0" noProof="0" dirty="0">
                <a:ln>
                  <a:noFill/>
                </a:ln>
                <a:solidFill>
                  <a:schemeClr val="tx1"/>
                </a:solidFill>
                <a:effectLst/>
                <a:uLnTx/>
                <a:uFillTx/>
                <a:latin typeface="Helvetica" panose="020B0604020202020204" pitchFamily="34" charset="0"/>
                <a:ea typeface="ＭＳ Ｐゴシック" panose="020B0600070205080204" pitchFamily="34" charset="-128"/>
                <a:cs typeface="Helvetica" panose="020B0604020202020204" pitchFamily="34" charset="0"/>
              </a:rPr>
              <a:t>r</a:t>
            </a:r>
            <a:r>
              <a:rPr kumimoji="0" lang="en-US" sz="1995" i="0" u="none" strike="noStrike" kern="1200" cap="none" spc="0" normalizeH="0" baseline="0" noProof="0" dirty="0">
                <a:ln>
                  <a:noFill/>
                </a:ln>
                <a:solidFill>
                  <a:schemeClr val="tx1"/>
                </a:solidFill>
                <a:effectLst/>
                <a:uLnTx/>
                <a:uFillTx/>
                <a:latin typeface="Helvetica" panose="020B0604020202020204" pitchFamily="34" charset="0"/>
                <a:ea typeface="ＭＳ Ｐゴシック" panose="020B0600070205080204" pitchFamily="34" charset="-128"/>
                <a:cs typeface="Helvetica" panose="020B0604020202020204" pitchFamily="34" charset="0"/>
              </a:rPr>
              <a:t>ole of </a:t>
            </a:r>
            <a:r>
              <a:rPr kumimoji="0" lang="en-US" sz="1995" b="1" i="0" u="none" strike="noStrike" kern="1200" cap="none" spc="0" normalizeH="0" baseline="0" noProof="0" dirty="0">
                <a:ln>
                  <a:noFill/>
                </a:ln>
                <a:solidFill>
                  <a:srgbClr val="1F497D">
                    <a:lumMod val="60000"/>
                    <a:lumOff val="40000"/>
                  </a:srgbClr>
                </a:solidFill>
                <a:effectLst/>
                <a:uLnTx/>
                <a:uFillTx/>
                <a:latin typeface="Helvetica" panose="020B0604020202020204" pitchFamily="34" charset="0"/>
                <a:ea typeface="ＭＳ Ｐゴシック" panose="020B0600070205080204" pitchFamily="34" charset="-128"/>
                <a:cs typeface="Helvetica" panose="020B0604020202020204" pitchFamily="34" charset="0"/>
              </a:rPr>
              <a:t>Med-TSO)</a:t>
            </a:r>
            <a:endParaRPr kumimoji="0" lang="it-IT" sz="1995" b="1" i="0" u="none" strike="noStrike" kern="1200" cap="none" spc="0" normalizeH="0" baseline="0" noProof="0" dirty="0">
              <a:ln>
                <a:noFill/>
              </a:ln>
              <a:solidFill>
                <a:srgbClr val="1F497D">
                  <a:lumMod val="60000"/>
                  <a:lumOff val="40000"/>
                </a:srgbClr>
              </a:solidFill>
              <a:effectLst/>
              <a:uLnTx/>
              <a:uFillTx/>
              <a:latin typeface="Helvetica" panose="020B0604020202020204" pitchFamily="34" charset="0"/>
              <a:ea typeface="ＭＳ Ｐゴシック" panose="020B0600070205080204" pitchFamily="34" charset="-128"/>
              <a:cs typeface="Helvetica" panose="020B0604020202020204" pitchFamily="34" charset="0"/>
            </a:endParaRPr>
          </a:p>
          <a:p>
            <a:pPr marL="285007" marR="0" lvl="0" indent="-285007" algn="just" defTabSz="912023" rtl="0" eaLnBrk="1" fontAlgn="base" latinLnBrk="0" hangingPunct="1">
              <a:lnSpc>
                <a:spcPct val="115000"/>
              </a:lnSpc>
              <a:spcBef>
                <a:spcPct val="0"/>
              </a:spcBef>
              <a:spcAft>
                <a:spcPts val="798"/>
              </a:spcAft>
              <a:buClrTx/>
              <a:buSzTx/>
              <a:buFont typeface="Arial" panose="020B0604020202020204" pitchFamily="34" charset="0"/>
              <a:buChar char="•"/>
              <a:tabLst/>
              <a:defRPr/>
            </a:pPr>
            <a:r>
              <a:rPr kumimoji="0" lang="en-US" sz="1995" i="0" u="none" strike="noStrike" kern="1200" cap="none" spc="0" normalizeH="0" baseline="0" noProof="0" dirty="0">
                <a:ln>
                  <a:noFill/>
                </a:ln>
                <a:solidFill>
                  <a:schemeClr val="tx1"/>
                </a:solidFill>
                <a:effectLst/>
                <a:uLnTx/>
                <a:uFillTx/>
                <a:latin typeface="Helvetica" panose="020B0604020202020204" pitchFamily="34" charset="0"/>
                <a:ea typeface="ＭＳ Ｐゴシック" panose="020B0600070205080204" pitchFamily="34" charset="-128"/>
                <a:cs typeface="Helvetica" panose="020B0604020202020204" pitchFamily="34" charset="0"/>
              </a:rPr>
              <a:t>Need to </a:t>
            </a:r>
            <a:r>
              <a:rPr kumimoji="0" lang="en-US" sz="1995" b="1" i="0" u="none" strike="noStrike" kern="1200" cap="none" spc="0" normalizeH="0" baseline="0" noProof="0" dirty="0">
                <a:ln>
                  <a:noFill/>
                </a:ln>
                <a:solidFill>
                  <a:srgbClr val="1F497D">
                    <a:lumMod val="60000"/>
                    <a:lumOff val="40000"/>
                  </a:srgbClr>
                </a:solidFill>
                <a:effectLst/>
                <a:uLnTx/>
                <a:uFillTx/>
                <a:latin typeface="Helvetica" panose="020B0604020202020204" pitchFamily="34" charset="0"/>
                <a:ea typeface="ＭＳ Ｐゴシック" panose="020B0600070205080204" pitchFamily="34" charset="-128"/>
                <a:cs typeface="Helvetica" panose="020B0604020202020204" pitchFamily="34" charset="0"/>
              </a:rPr>
              <a:t>overcome the existing “non-technical barriers”, </a:t>
            </a:r>
            <a:r>
              <a:rPr kumimoji="0" lang="en-US" sz="1995" i="0" u="none" strike="noStrike" kern="1200" cap="none" spc="0" normalizeH="0" baseline="0" noProof="0" dirty="0">
                <a:ln>
                  <a:noFill/>
                </a:ln>
                <a:solidFill>
                  <a:schemeClr val="tx1"/>
                </a:solidFill>
                <a:effectLst/>
                <a:uLnTx/>
                <a:uFillTx/>
                <a:latin typeface="Helvetica" panose="020B0604020202020204" pitchFamily="34" charset="0"/>
                <a:ea typeface="ＭＳ Ｐゴシック" panose="020B0600070205080204" pitchFamily="34" charset="-128"/>
                <a:cs typeface="Helvetica" panose="020B0604020202020204" pitchFamily="34" charset="0"/>
              </a:rPr>
              <a:t>institutional and financial </a:t>
            </a:r>
            <a:r>
              <a:rPr kumimoji="0" lang="en-US" sz="1995" i="1" u="none" strike="noStrike" kern="1200" cap="none" spc="0" normalizeH="0" baseline="0" noProof="0" dirty="0">
                <a:ln>
                  <a:noFill/>
                </a:ln>
                <a:solidFill>
                  <a:schemeClr val="tx1"/>
                </a:solidFill>
                <a:effectLst/>
                <a:uLnTx/>
                <a:uFillTx/>
                <a:latin typeface="Helvetica" panose="020B0604020202020204" pitchFamily="34" charset="0"/>
                <a:ea typeface="ＭＳ Ｐゴシック" panose="020B0600070205080204" pitchFamily="34" charset="-128"/>
                <a:cs typeface="Helvetica" panose="020B0604020202020204" pitchFamily="34" charset="0"/>
              </a:rPr>
              <a:t>in </a:t>
            </a:r>
            <a:r>
              <a:rPr kumimoji="0" lang="en-US" sz="1995" i="1" u="none" strike="noStrike" kern="1200" cap="none" spc="0" normalizeH="0" baseline="0" noProof="0" dirty="0" err="1">
                <a:ln>
                  <a:noFill/>
                </a:ln>
                <a:solidFill>
                  <a:schemeClr val="tx1"/>
                </a:solidFill>
                <a:effectLst/>
                <a:uLnTx/>
                <a:uFillTx/>
                <a:latin typeface="Helvetica" panose="020B0604020202020204" pitchFamily="34" charset="0"/>
                <a:ea typeface="ＭＳ Ｐゴシック" panose="020B0600070205080204" pitchFamily="34" charset="-128"/>
                <a:cs typeface="Helvetica" panose="020B0604020202020204" pitchFamily="34" charset="0"/>
              </a:rPr>
              <a:t>primis</a:t>
            </a:r>
            <a:r>
              <a:rPr kumimoji="0" lang="en-US" sz="1995" b="1" i="0" u="none" strike="noStrike" kern="1200" cap="none" spc="0" normalizeH="0" baseline="0" noProof="0" dirty="0">
                <a:ln>
                  <a:noFill/>
                </a:ln>
                <a:solidFill>
                  <a:srgbClr val="1F497D">
                    <a:lumMod val="60000"/>
                    <a:lumOff val="40000"/>
                  </a:srgbClr>
                </a:solidFill>
                <a:effectLst/>
                <a:uLnTx/>
                <a:uFillTx/>
                <a:latin typeface="Helvetica" panose="020B0604020202020204" pitchFamily="34" charset="0"/>
                <a:ea typeface="ＭＳ Ｐゴシック" panose="020B0600070205080204" pitchFamily="34" charset="-128"/>
                <a:cs typeface="Helvetica" panose="020B0604020202020204" pitchFamily="34" charset="0"/>
              </a:rPr>
              <a:t> (</a:t>
            </a:r>
            <a:r>
              <a:rPr kumimoji="0" lang="en-US" sz="1995" i="0" u="none" strike="noStrike" kern="1200" cap="none" spc="0" normalizeH="0" baseline="0" noProof="0" dirty="0">
                <a:ln>
                  <a:noFill/>
                </a:ln>
                <a:solidFill>
                  <a:schemeClr val="tx1"/>
                </a:solidFill>
                <a:effectLst/>
                <a:uLnTx/>
                <a:uFillTx/>
                <a:latin typeface="Helvetica" panose="020B0604020202020204" pitchFamily="34" charset="0"/>
                <a:ea typeface="ＭＳ Ｐゴシック" panose="020B0600070205080204" pitchFamily="34" charset="-128"/>
                <a:cs typeface="Helvetica" panose="020B0604020202020204" pitchFamily="34" charset="0"/>
              </a:rPr>
              <a:t>role of </a:t>
            </a:r>
            <a:r>
              <a:rPr kumimoji="0" lang="en-US" sz="1995" b="1" i="0" u="none" strike="noStrike" kern="1200" cap="none" spc="0" normalizeH="0" baseline="0" noProof="0" dirty="0">
                <a:ln>
                  <a:noFill/>
                </a:ln>
                <a:solidFill>
                  <a:srgbClr val="1F497D">
                    <a:lumMod val="60000"/>
                    <a:lumOff val="40000"/>
                  </a:srgbClr>
                </a:solidFill>
                <a:effectLst/>
                <a:uLnTx/>
                <a:uFillTx/>
                <a:latin typeface="Helvetica" panose="020B0604020202020204" pitchFamily="34" charset="0"/>
                <a:ea typeface="ＭＳ Ｐゴシック" panose="020B0600070205080204" pitchFamily="34" charset="-128"/>
                <a:cs typeface="Helvetica" panose="020B0604020202020204" pitchFamily="34" charset="0"/>
              </a:rPr>
              <a:t>regional institutions and stakeholders)</a:t>
            </a:r>
            <a:endParaRPr kumimoji="0" lang="it-IT" sz="1995" b="1" i="0" u="none" strike="noStrike" kern="1200" cap="none" spc="0" normalizeH="0" baseline="0" noProof="0" dirty="0">
              <a:ln>
                <a:noFill/>
              </a:ln>
              <a:solidFill>
                <a:srgbClr val="1F497D">
                  <a:lumMod val="60000"/>
                  <a:lumOff val="40000"/>
                </a:srgbClr>
              </a:solidFill>
              <a:effectLst/>
              <a:uLnTx/>
              <a:uFillTx/>
              <a:latin typeface="Helvetica" panose="020B0604020202020204" pitchFamily="34" charset="0"/>
              <a:ea typeface="ＭＳ Ｐゴシック" panose="020B0600070205080204" pitchFamily="34" charset="-128"/>
              <a:cs typeface="Helvetica" panose="020B0604020202020204" pitchFamily="34" charset="0"/>
            </a:endParaRPr>
          </a:p>
          <a:p>
            <a:pPr marL="158337" marR="0" lvl="0" indent="-60960" algn="l" defTabSz="912023" rtl="0" eaLnBrk="1" fontAlgn="base" latinLnBrk="0" hangingPunct="1">
              <a:lnSpc>
                <a:spcPct val="150000"/>
              </a:lnSpc>
              <a:spcBef>
                <a:spcPts val="628"/>
              </a:spcBef>
              <a:spcAft>
                <a:spcPts val="0"/>
              </a:spcAft>
              <a:buClr>
                <a:srgbClr val="1E2A37"/>
              </a:buClr>
              <a:buSzPts val="3075"/>
              <a:buFontTx/>
              <a:buNone/>
              <a:tabLst/>
              <a:defRPr/>
            </a:pPr>
            <a:endParaRPr kumimoji="0" sz="1247" b="0" i="0" u="none" strike="noStrike" kern="1200" cap="none" spc="0" normalizeH="0" baseline="0" noProof="0" dirty="0">
              <a:ln>
                <a:noFill/>
              </a:ln>
              <a:solidFill>
                <a:srgbClr val="1E2A37"/>
              </a:solidFill>
              <a:effectLst/>
              <a:uLnTx/>
              <a:uFillTx/>
              <a:latin typeface="Helvetica Neue"/>
              <a:ea typeface="Helvetica Neue"/>
              <a:cs typeface="Helvetica Neue"/>
              <a:sym typeface="Helvetica Neue"/>
            </a:endParaRPr>
          </a:p>
        </p:txBody>
      </p:sp>
    </p:spTree>
    <p:extLst>
      <p:ext uri="{BB962C8B-B14F-4D97-AF65-F5344CB8AC3E}">
        <p14:creationId xmlns:p14="http://schemas.microsoft.com/office/powerpoint/2010/main" val="35977537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boat, accessory, umbrella, sunset&#10;&#10;Description automatically generated">
            <a:extLst>
              <a:ext uri="{FF2B5EF4-FFF2-40B4-BE49-F238E27FC236}">
                <a16:creationId xmlns:a16="http://schemas.microsoft.com/office/drawing/2014/main" id="{662CA7A0-D90F-2942-B310-EBD1B01D9AE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99"/>
            <a:ext cx="12160250" cy="6840141"/>
          </a:xfrm>
          <a:prstGeom prst="rect">
            <a:avLst/>
          </a:prstGeom>
        </p:spPr>
      </p:pic>
      <p:sp>
        <p:nvSpPr>
          <p:cNvPr id="228" name="thank you!"/>
          <p:cNvSpPr txBox="1"/>
          <p:nvPr/>
        </p:nvSpPr>
        <p:spPr>
          <a:xfrm>
            <a:off x="959206" y="764007"/>
            <a:ext cx="4834135" cy="1054715"/>
          </a:xfrm>
          <a:prstGeom prst="rect">
            <a:avLst/>
          </a:prstGeom>
          <a:ln w="12700">
            <a:miter lim="400000"/>
          </a:ln>
          <a:extLst>
            <a:ext uri="{C572A759-6A51-4108-AA02-DFA0A04FC94B}">
              <ma14:wrappingTextBoxFlag xmlns:ma14="http://schemas.microsoft.com/office/mac/drawingml/2011/main" xmlns="" val="1"/>
            </a:ext>
          </a:extLst>
        </p:spPr>
        <p:txBody>
          <a:bodyPr lIns="25334" tIns="25334" rIns="25334" bIns="25334" anchor="ctr">
            <a:spAutoFit/>
          </a:bodyPr>
          <a:lstStyle>
            <a:lvl1pPr>
              <a:lnSpc>
                <a:spcPct val="120000"/>
              </a:lnSpc>
              <a:defRPr sz="12000" b="1" cap="all">
                <a:solidFill>
                  <a:srgbClr val="FFFFFF"/>
                </a:solidFill>
                <a:latin typeface="Helvetica"/>
                <a:ea typeface="Helvetica"/>
                <a:cs typeface="Helvetica"/>
                <a:sym typeface="Helvetica"/>
              </a:defRPr>
            </a:lvl1pPr>
          </a:lstStyle>
          <a:p>
            <a:pPr defTabSz="912023"/>
            <a:r>
              <a:rPr sz="5984" dirty="0">
                <a:solidFill>
                  <a:srgbClr val="002060"/>
                </a:solidFill>
              </a:rPr>
              <a:t>thank you!</a:t>
            </a:r>
          </a:p>
        </p:txBody>
      </p:sp>
      <p:sp>
        <p:nvSpPr>
          <p:cNvPr id="9" name="Supported by…">
            <a:extLst>
              <a:ext uri="{FF2B5EF4-FFF2-40B4-BE49-F238E27FC236}">
                <a16:creationId xmlns:a16="http://schemas.microsoft.com/office/drawing/2014/main" id="{67F55F67-C1B8-AD47-BEA6-55B011AC781D}"/>
              </a:ext>
            </a:extLst>
          </p:cNvPr>
          <p:cNvSpPr txBox="1"/>
          <p:nvPr/>
        </p:nvSpPr>
        <p:spPr>
          <a:xfrm>
            <a:off x="10621611" y="5316361"/>
            <a:ext cx="1205516" cy="362998"/>
          </a:xfrm>
          <a:prstGeom prst="rect">
            <a:avLst/>
          </a:prstGeom>
          <a:ln w="12700">
            <a:miter lim="400000"/>
          </a:ln>
          <a:extLst>
            <a:ext uri="{C572A759-6A51-4108-AA02-DFA0A04FC94B}">
              <ma14:wrappingTextBoxFlag xmlns:ma14="http://schemas.microsoft.com/office/mac/drawingml/2011/main" xmlns="" val="1"/>
            </a:ext>
          </a:extLst>
        </p:spPr>
        <p:txBody>
          <a:bodyPr wrap="none" lIns="25334" tIns="25334" rIns="25334" bIns="25334" anchor="ctr">
            <a:spAutoFit/>
          </a:bodyPr>
          <a:lstStyle/>
          <a:p>
            <a:pPr algn="r" defTabSz="228006">
              <a:defRPr sz="2033">
                <a:solidFill>
                  <a:srgbClr val="FFFFFF"/>
                </a:solidFill>
                <a:latin typeface="Helvetica"/>
                <a:ea typeface="Helvetica"/>
                <a:cs typeface="Helvetica"/>
                <a:sym typeface="Helvetica"/>
              </a:defRPr>
            </a:pPr>
            <a:r>
              <a:rPr lang="en-GB" sz="1013" dirty="0">
                <a:solidFill>
                  <a:prstClr val="black">
                    <a:lumMod val="75000"/>
                  </a:prstClr>
                </a:solidFill>
                <a:latin typeface="Helvetica"/>
                <a:cs typeface="Helvetica"/>
                <a:sym typeface="Helvetica"/>
              </a:rPr>
              <a:t>Co-funded</a:t>
            </a:r>
            <a:r>
              <a:rPr sz="1013" dirty="0">
                <a:solidFill>
                  <a:prstClr val="black">
                    <a:lumMod val="75000"/>
                  </a:prstClr>
                </a:solidFill>
                <a:latin typeface="Helvetica"/>
                <a:cs typeface="Helvetica"/>
                <a:sym typeface="Helvetica"/>
              </a:rPr>
              <a:t> by</a:t>
            </a:r>
          </a:p>
          <a:p>
            <a:pPr algn="r" defTabSz="228006">
              <a:defRPr sz="2033">
                <a:solidFill>
                  <a:srgbClr val="FFFFFF"/>
                </a:solidFill>
                <a:latin typeface="Helvetica"/>
                <a:ea typeface="Helvetica"/>
                <a:cs typeface="Helvetica"/>
                <a:sym typeface="Helvetica"/>
              </a:defRPr>
            </a:pPr>
            <a:r>
              <a:rPr sz="1013" dirty="0">
                <a:solidFill>
                  <a:prstClr val="black">
                    <a:lumMod val="75000"/>
                  </a:prstClr>
                </a:solidFill>
                <a:latin typeface="Helvetica"/>
                <a:cs typeface="Helvetica"/>
                <a:sym typeface="Helvetica"/>
              </a:rPr>
              <a:t>the European Union</a:t>
            </a:r>
          </a:p>
        </p:txBody>
      </p:sp>
      <p:pic>
        <p:nvPicPr>
          <p:cNvPr id="10" name="flag_yellow_low.jpg" descr="flag_yellow_low.jpg">
            <a:extLst>
              <a:ext uri="{FF2B5EF4-FFF2-40B4-BE49-F238E27FC236}">
                <a16:creationId xmlns:a16="http://schemas.microsoft.com/office/drawing/2014/main" id="{E395ED6C-16B7-A443-B713-52CC03317FC4}"/>
              </a:ext>
            </a:extLst>
          </p:cNvPr>
          <p:cNvPicPr>
            <a:picLocks noChangeAspect="1"/>
          </p:cNvPicPr>
          <p:nvPr/>
        </p:nvPicPr>
        <p:blipFill>
          <a:blip r:embed="rId4"/>
          <a:stretch>
            <a:fillRect/>
          </a:stretch>
        </p:blipFill>
        <p:spPr>
          <a:xfrm>
            <a:off x="10993626" y="5731126"/>
            <a:ext cx="803927" cy="537291"/>
          </a:xfrm>
          <a:prstGeom prst="rect">
            <a:avLst/>
          </a:prstGeom>
          <a:ln w="12700">
            <a:miter lim="400000"/>
          </a:ln>
        </p:spPr>
      </p:pic>
      <p:pic>
        <p:nvPicPr>
          <p:cNvPr id="12" name="Picture 11" descr="Logo&#10;&#10;Description automatically generated">
            <a:extLst>
              <a:ext uri="{FF2B5EF4-FFF2-40B4-BE49-F238E27FC236}">
                <a16:creationId xmlns:a16="http://schemas.microsoft.com/office/drawing/2014/main" id="{1B00C44E-910C-A24C-9A44-51BE832BE5D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493729" y="3231611"/>
            <a:ext cx="3550628" cy="1512828"/>
          </a:xfrm>
          <a:prstGeom prst="rect">
            <a:avLst/>
          </a:prstGeom>
        </p:spPr>
      </p:pic>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a:extLst>
              <a:ext uri="{FF2B5EF4-FFF2-40B4-BE49-F238E27FC236}">
                <a16:creationId xmlns:a16="http://schemas.microsoft.com/office/drawing/2014/main" id="{12401019-9A97-4830-A6D6-4D86CD9C0481}"/>
              </a:ext>
            </a:extLst>
          </p:cNvPr>
          <p:cNvSpPr>
            <a:spLocks noGrp="1"/>
          </p:cNvSpPr>
          <p:nvPr>
            <p:ph type="sldNum" sz="quarter" idx="12"/>
          </p:nvPr>
        </p:nvSpPr>
        <p:spPr>
          <a:xfrm>
            <a:off x="8970659" y="6337843"/>
            <a:ext cx="2837392" cy="364174"/>
          </a:xfrm>
        </p:spPr>
        <p:txBody>
          <a:bodyPr/>
          <a:lstStyle/>
          <a:p>
            <a:pPr marL="0" marR="0" lvl="0" indent="0" algn="r" defTabSz="912023" rtl="0" eaLnBrk="1" fontAlgn="base" latinLnBrk="0" hangingPunct="1">
              <a:lnSpc>
                <a:spcPct val="100000"/>
              </a:lnSpc>
              <a:spcBef>
                <a:spcPct val="0"/>
              </a:spcBef>
              <a:spcAft>
                <a:spcPct val="0"/>
              </a:spcAft>
              <a:buClrTx/>
              <a:buSzTx/>
              <a:buFontTx/>
              <a:buNone/>
              <a:tabLst/>
              <a:defRPr/>
            </a:pPr>
            <a:fld id="{B007B441-5312-499D-93C3-6E37886527FA}" type="slidenum">
              <a:rPr kumimoji="0" lang="it-IT" sz="1197" b="0" i="0" u="none" strike="noStrike" kern="1200" cap="none" spc="0" normalizeH="0" baseline="0" noProof="0">
                <a:ln>
                  <a:noFill/>
                </a:ln>
                <a:solidFill>
                  <a:prstClr val="black">
                    <a:tint val="75000"/>
                  </a:prstClr>
                </a:solidFill>
                <a:effectLst/>
                <a:uLnTx/>
                <a:uFillTx/>
                <a:latin typeface="Helvetica" panose="020B0604020202020204" pitchFamily="34" charset="0"/>
                <a:ea typeface="ＭＳ Ｐゴシック" panose="020B0600070205080204" pitchFamily="34" charset="-128"/>
                <a:cs typeface="Helvetica" panose="020B0604020202020204" pitchFamily="34" charset="0"/>
              </a:rPr>
              <a:pPr marL="0" marR="0" lvl="0" indent="0" algn="r" defTabSz="912023" rtl="0" eaLnBrk="1" fontAlgn="base" latinLnBrk="0" hangingPunct="1">
                <a:lnSpc>
                  <a:spcPct val="100000"/>
                </a:lnSpc>
                <a:spcBef>
                  <a:spcPct val="0"/>
                </a:spcBef>
                <a:spcAft>
                  <a:spcPct val="0"/>
                </a:spcAft>
                <a:buClrTx/>
                <a:buSzTx/>
                <a:buFontTx/>
                <a:buNone/>
                <a:tabLst/>
                <a:defRPr/>
              </a:pPr>
              <a:t>3</a:t>
            </a:fld>
            <a:endParaRPr kumimoji="0" lang="it-IT" sz="1197" b="0" i="0" u="none" strike="noStrike" kern="1200" cap="none" spc="0" normalizeH="0" baseline="0" noProof="0">
              <a:ln>
                <a:noFill/>
              </a:ln>
              <a:solidFill>
                <a:prstClr val="black">
                  <a:tint val="75000"/>
                </a:prstClr>
              </a:solidFill>
              <a:effectLst/>
              <a:uLnTx/>
              <a:uFillTx/>
              <a:latin typeface="Helvetica" panose="020B0604020202020204" pitchFamily="34" charset="0"/>
              <a:ea typeface="ＭＳ Ｐゴシック" panose="020B0600070205080204" pitchFamily="34" charset="-128"/>
              <a:cs typeface="Helvetica" panose="020B0604020202020204" pitchFamily="34" charset="0"/>
            </a:endParaRPr>
          </a:p>
        </p:txBody>
      </p:sp>
      <p:sp>
        <p:nvSpPr>
          <p:cNvPr id="5" name="Rettangolo 4">
            <a:extLst>
              <a:ext uri="{FF2B5EF4-FFF2-40B4-BE49-F238E27FC236}">
                <a16:creationId xmlns:a16="http://schemas.microsoft.com/office/drawing/2014/main" id="{9ADFB56A-1BAD-46D0-89B7-4937388F2B0B}"/>
              </a:ext>
            </a:extLst>
          </p:cNvPr>
          <p:cNvSpPr/>
          <p:nvPr/>
        </p:nvSpPr>
        <p:spPr>
          <a:xfrm>
            <a:off x="269881" y="6454966"/>
            <a:ext cx="3840001" cy="26528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2023" rtl="0" eaLnBrk="1" fontAlgn="base" latinLnBrk="0" hangingPunct="1">
              <a:lnSpc>
                <a:spcPct val="100000"/>
              </a:lnSpc>
              <a:spcBef>
                <a:spcPct val="0"/>
              </a:spcBef>
              <a:spcAft>
                <a:spcPct val="0"/>
              </a:spcAft>
              <a:buClrTx/>
              <a:buSzTx/>
              <a:buFontTx/>
              <a:buNone/>
              <a:tabLst/>
              <a:defRPr/>
            </a:pPr>
            <a:endParaRPr kumimoji="0" lang="it-IT" sz="1795" b="0" i="0" u="none" strike="noStrike" kern="1200" cap="none" spc="0" normalizeH="0" baseline="0" noProof="0">
              <a:ln>
                <a:noFill/>
              </a:ln>
              <a:solidFill>
                <a:prstClr val="white"/>
              </a:solidFill>
              <a:effectLst/>
              <a:uLnTx/>
              <a:uFillTx/>
              <a:latin typeface="Calibri"/>
              <a:ea typeface="+mn-ea"/>
              <a:cs typeface="+mn-cs"/>
            </a:endParaRPr>
          </a:p>
        </p:txBody>
      </p:sp>
      <p:sp>
        <p:nvSpPr>
          <p:cNvPr id="10" name="Titolo 1">
            <a:extLst>
              <a:ext uri="{FF2B5EF4-FFF2-40B4-BE49-F238E27FC236}">
                <a16:creationId xmlns:a16="http://schemas.microsoft.com/office/drawing/2014/main" id="{118FDF71-5577-4B03-80D5-2899681F9F19}"/>
              </a:ext>
            </a:extLst>
          </p:cNvPr>
          <p:cNvSpPr txBox="1">
            <a:spLocks/>
          </p:cNvSpPr>
          <p:nvPr/>
        </p:nvSpPr>
        <p:spPr>
          <a:xfrm>
            <a:off x="1196333" y="188348"/>
            <a:ext cx="9576064" cy="502743"/>
          </a:xfrm>
          <a:prstGeom prst="rect">
            <a:avLst/>
          </a:prstGeom>
        </p:spPr>
        <p:txBody>
          <a:bodyPr vert="horz" lIns="91202" tIns="45601" rIns="91202" bIns="45601" rtlCol="0" anchor="ctr">
            <a:noAutofit/>
          </a:bodyPr>
          <a:lstStyle>
            <a:lvl1pPr algn="ctr" defTabSz="914400" rtl="0" eaLnBrk="1" latinLnBrk="0" hangingPunct="1">
              <a:spcBef>
                <a:spcPct val="0"/>
              </a:spcBef>
              <a:buNone/>
              <a:defRPr lang="it-IT" sz="2400" b="1" kern="1200" dirty="0">
                <a:solidFill>
                  <a:srgbClr val="002060"/>
                </a:solidFill>
                <a:latin typeface="+mj-lt"/>
                <a:ea typeface="+mj-ea"/>
                <a:cs typeface="Arial" pitchFamily="34" charset="0"/>
              </a:defRPr>
            </a:lvl1pPr>
          </a:lstStyle>
          <a:p>
            <a:pPr marL="0" marR="0" lvl="0" indent="0" algn="l" defTabSz="912023" rtl="0" eaLnBrk="1" fontAlgn="auto" latinLnBrk="0" hangingPunct="1">
              <a:lnSpc>
                <a:spcPct val="100000"/>
              </a:lnSpc>
              <a:spcBef>
                <a:spcPct val="0"/>
              </a:spcBef>
              <a:spcAft>
                <a:spcPts val="0"/>
              </a:spcAft>
              <a:buClrTx/>
              <a:buSzTx/>
              <a:buFontTx/>
              <a:buNone/>
              <a:tabLst/>
              <a:defRPr/>
            </a:pPr>
            <a:endParaRPr kumimoji="0" lang="en-GB" sz="2394" b="1" i="0" u="none" strike="noStrike" kern="1200" cap="none" spc="0" normalizeH="0" baseline="0" noProof="0" dirty="0">
              <a:ln>
                <a:noFill/>
              </a:ln>
              <a:solidFill>
                <a:srgbClr val="002060"/>
              </a:solidFill>
              <a:effectLst/>
              <a:uLnTx/>
              <a:uFillTx/>
              <a:latin typeface="Calibri"/>
              <a:ea typeface="+mj-ea"/>
              <a:cs typeface="Arial" pitchFamily="34" charset="0"/>
            </a:endParaRPr>
          </a:p>
        </p:txBody>
      </p:sp>
      <p:sp>
        <p:nvSpPr>
          <p:cNvPr id="11" name="Titolo 1">
            <a:extLst>
              <a:ext uri="{FF2B5EF4-FFF2-40B4-BE49-F238E27FC236}">
                <a16:creationId xmlns:a16="http://schemas.microsoft.com/office/drawing/2014/main" id="{45C6F1C8-CB3E-4B20-87D4-E96FD9C1A270}"/>
              </a:ext>
            </a:extLst>
          </p:cNvPr>
          <p:cNvSpPr txBox="1">
            <a:spLocks/>
          </p:cNvSpPr>
          <p:nvPr/>
        </p:nvSpPr>
        <p:spPr>
          <a:xfrm>
            <a:off x="1348336" y="340351"/>
            <a:ext cx="9576064" cy="502743"/>
          </a:xfrm>
          <a:prstGeom prst="rect">
            <a:avLst/>
          </a:prstGeom>
        </p:spPr>
        <p:txBody>
          <a:bodyPr vert="horz" lIns="91202" tIns="45601" rIns="91202" bIns="45601" rtlCol="0" anchor="ctr">
            <a:noAutofit/>
          </a:bodyPr>
          <a:lstStyle>
            <a:lvl1pPr algn="ctr" defTabSz="914400" rtl="0" eaLnBrk="1" latinLnBrk="0" hangingPunct="1">
              <a:spcBef>
                <a:spcPct val="0"/>
              </a:spcBef>
              <a:buNone/>
              <a:defRPr lang="it-IT" sz="2400" b="1" kern="1200" dirty="0">
                <a:solidFill>
                  <a:srgbClr val="002060"/>
                </a:solidFill>
                <a:latin typeface="+mj-lt"/>
                <a:ea typeface="+mj-ea"/>
                <a:cs typeface="Arial" pitchFamily="34" charset="0"/>
              </a:defRPr>
            </a:lvl1pPr>
          </a:lstStyle>
          <a:p>
            <a:pPr marL="0" marR="0" lvl="0" indent="0" algn="l" defTabSz="912023" rtl="0" eaLnBrk="1" fontAlgn="auto" latinLnBrk="0" hangingPunct="1">
              <a:lnSpc>
                <a:spcPct val="100000"/>
              </a:lnSpc>
              <a:spcBef>
                <a:spcPct val="0"/>
              </a:spcBef>
              <a:spcAft>
                <a:spcPts val="0"/>
              </a:spcAft>
              <a:buClrTx/>
              <a:buSzTx/>
              <a:buFontTx/>
              <a:buNone/>
              <a:tabLst/>
              <a:defRPr/>
            </a:pPr>
            <a:endParaRPr kumimoji="0" lang="en-GB" sz="2394" b="1" i="0" u="none" strike="noStrike" kern="1200" cap="none" spc="0" normalizeH="0" baseline="0" noProof="0" dirty="0">
              <a:ln>
                <a:noFill/>
              </a:ln>
              <a:solidFill>
                <a:srgbClr val="002060"/>
              </a:solidFill>
              <a:effectLst/>
              <a:uLnTx/>
              <a:uFillTx/>
              <a:latin typeface="Calibri"/>
              <a:ea typeface="+mj-ea"/>
              <a:cs typeface="Arial" pitchFamily="34" charset="0"/>
            </a:endParaRPr>
          </a:p>
        </p:txBody>
      </p:sp>
      <p:sp>
        <p:nvSpPr>
          <p:cNvPr id="12" name="Titolo 1">
            <a:extLst>
              <a:ext uri="{FF2B5EF4-FFF2-40B4-BE49-F238E27FC236}">
                <a16:creationId xmlns:a16="http://schemas.microsoft.com/office/drawing/2014/main" id="{2E7BB22C-681B-4CE3-BBA0-9E9F2F9111F0}"/>
              </a:ext>
            </a:extLst>
          </p:cNvPr>
          <p:cNvSpPr>
            <a:spLocks noGrp="1"/>
          </p:cNvSpPr>
          <p:nvPr>
            <p:ph type="title"/>
          </p:nvPr>
        </p:nvSpPr>
        <p:spPr>
          <a:xfrm>
            <a:off x="1531147" y="138522"/>
            <a:ext cx="8906434" cy="501926"/>
          </a:xfrm>
        </p:spPr>
        <p:txBody>
          <a:bodyPr rtlCol="0">
            <a:noAutofit/>
          </a:bodyPr>
          <a:lstStyle/>
          <a:p>
            <a:pPr algn="l">
              <a:defRPr/>
            </a:pPr>
            <a:r>
              <a:rPr lang="en-US" b="1" dirty="0">
                <a:solidFill>
                  <a:srgbClr val="002060"/>
                </a:solidFill>
                <a:latin typeface="Helvetica" panose="020B0604020202020204" pitchFamily="34" charset="0"/>
                <a:cs typeface="Helvetica" panose="020B0604020202020204" pitchFamily="34" charset="0"/>
              </a:rPr>
              <a:t>The role of electricity in </a:t>
            </a:r>
            <a:r>
              <a:rPr lang="en-US" b="1" dirty="0" err="1">
                <a:solidFill>
                  <a:srgbClr val="002060"/>
                </a:solidFill>
                <a:latin typeface="Helvetica" panose="020B0604020202020204" pitchFamily="34" charset="0"/>
                <a:cs typeface="Helvetica" panose="020B0604020202020204" pitchFamily="34" charset="0"/>
              </a:rPr>
              <a:t>decarbonisation</a:t>
            </a:r>
            <a:endParaRPr lang="en-GB" b="1" dirty="0">
              <a:solidFill>
                <a:srgbClr val="002060"/>
              </a:solidFill>
              <a:latin typeface="Helvetica" panose="020B0604020202020204" pitchFamily="34" charset="0"/>
              <a:cs typeface="Helvetica" panose="020B0604020202020204" pitchFamily="34" charset="0"/>
            </a:endParaRPr>
          </a:p>
        </p:txBody>
      </p:sp>
      <p:sp>
        <p:nvSpPr>
          <p:cNvPr id="38" name="CasellaDiTesto 37">
            <a:extLst>
              <a:ext uri="{FF2B5EF4-FFF2-40B4-BE49-F238E27FC236}">
                <a16:creationId xmlns:a16="http://schemas.microsoft.com/office/drawing/2014/main" id="{FA6FBBAF-6084-4188-9647-EEE1841DFAC7}"/>
              </a:ext>
            </a:extLst>
          </p:cNvPr>
          <p:cNvSpPr txBox="1"/>
          <p:nvPr/>
        </p:nvSpPr>
        <p:spPr>
          <a:xfrm>
            <a:off x="4715853" y="4942837"/>
            <a:ext cx="11582918" cy="369332"/>
          </a:xfrm>
          <a:prstGeom prst="rect">
            <a:avLst/>
          </a:prstGeom>
          <a:noFill/>
        </p:spPr>
        <p:txBody>
          <a:bodyPr wrap="square" rtlCol="0">
            <a:spAutoFit/>
          </a:bodyPr>
          <a:lstStyle/>
          <a:p>
            <a:pPr marL="285750" indent="-285750">
              <a:spcBef>
                <a:spcPts val="600"/>
              </a:spcBef>
              <a:spcAft>
                <a:spcPts val="600"/>
              </a:spcAft>
              <a:buFont typeface="Arial" panose="020B0604020202020204" pitchFamily="34" charset="0"/>
              <a:buChar char="•"/>
            </a:pPr>
            <a:endParaRPr lang="it-IT" dirty="0">
              <a:solidFill>
                <a:srgbClr val="000000"/>
              </a:solidFill>
              <a:latin typeface="Helvetica" panose="020B0604020202020204" pitchFamily="34" charset="0"/>
              <a:cs typeface="Helvetica" panose="020B0604020202020204" pitchFamily="34" charset="0"/>
            </a:endParaRPr>
          </a:p>
        </p:txBody>
      </p:sp>
      <p:sp>
        <p:nvSpPr>
          <p:cNvPr id="41" name="CasellaDiTesto 40">
            <a:extLst>
              <a:ext uri="{FF2B5EF4-FFF2-40B4-BE49-F238E27FC236}">
                <a16:creationId xmlns:a16="http://schemas.microsoft.com/office/drawing/2014/main" id="{E8374193-D845-4AE5-B150-8F5264F8BBA6}"/>
              </a:ext>
            </a:extLst>
          </p:cNvPr>
          <p:cNvSpPr txBox="1"/>
          <p:nvPr/>
        </p:nvSpPr>
        <p:spPr>
          <a:xfrm>
            <a:off x="242587" y="783146"/>
            <a:ext cx="11307353" cy="2343655"/>
          </a:xfrm>
          <a:prstGeom prst="rect">
            <a:avLst/>
          </a:prstGeom>
          <a:noFill/>
        </p:spPr>
        <p:txBody>
          <a:bodyPr wrap="square">
            <a:spAutoFit/>
          </a:bodyPr>
          <a:lstStyle/>
          <a:p>
            <a:pPr marL="285750" indent="-285750">
              <a:lnSpc>
                <a:spcPct val="150000"/>
              </a:lnSpc>
              <a:spcBef>
                <a:spcPts val="600"/>
              </a:spcBef>
              <a:spcAft>
                <a:spcPts val="600"/>
              </a:spcAft>
              <a:buFont typeface="Arial" panose="020B0604020202020204" pitchFamily="34" charset="0"/>
              <a:buChar char="•"/>
            </a:pPr>
            <a:r>
              <a:rPr lang="en-GB" sz="2000" b="1" dirty="0">
                <a:solidFill>
                  <a:srgbClr val="1F497D">
                    <a:lumMod val="60000"/>
                    <a:lumOff val="40000"/>
                  </a:srgbClr>
                </a:solidFill>
                <a:latin typeface="Helvetica" panose="020B0604020202020204" pitchFamily="34" charset="0"/>
                <a:cs typeface="Helvetica" panose="020B0604020202020204" pitchFamily="34" charset="0"/>
              </a:rPr>
              <a:t>Optimal cost coupling between supply and demand minimising decarbonisation costs</a:t>
            </a:r>
            <a:endParaRPr lang="en-GB" sz="2000" dirty="0">
              <a:solidFill>
                <a:schemeClr val="tx1"/>
              </a:solidFill>
              <a:latin typeface="Helvetica" panose="020B0604020202020204" pitchFamily="34" charset="0"/>
              <a:cs typeface="Helvetica" panose="020B0604020202020204" pitchFamily="34" charset="0"/>
            </a:endParaRPr>
          </a:p>
          <a:p>
            <a:pPr marL="285750" indent="-285750">
              <a:lnSpc>
                <a:spcPct val="150000"/>
              </a:lnSpc>
              <a:spcBef>
                <a:spcPts val="600"/>
              </a:spcBef>
              <a:spcAft>
                <a:spcPts val="600"/>
              </a:spcAft>
              <a:buFont typeface="Arial" panose="020B0604020202020204" pitchFamily="34" charset="0"/>
              <a:buChar char="•"/>
            </a:pPr>
            <a:r>
              <a:rPr lang="en-GB" sz="2000" b="1" dirty="0">
                <a:solidFill>
                  <a:srgbClr val="1F497D">
                    <a:lumMod val="60000"/>
                    <a:lumOff val="40000"/>
                  </a:srgbClr>
                </a:solidFill>
                <a:latin typeface="Helvetica" panose="020B0604020202020204" pitchFamily="34" charset="0"/>
                <a:cs typeface="Helvetica" panose="020B0604020202020204" pitchFamily="34" charset="0"/>
              </a:rPr>
              <a:t>Energy efficiency </a:t>
            </a:r>
            <a:r>
              <a:rPr lang="en-GB" sz="2000" dirty="0">
                <a:solidFill>
                  <a:schemeClr val="tx1"/>
                </a:solidFill>
                <a:latin typeface="Helvetica" panose="020B0604020202020204" pitchFamily="34" charset="0"/>
                <a:cs typeface="Helvetica" panose="020B0604020202020204" pitchFamily="34" charset="0"/>
              </a:rPr>
              <a:t>is the primary instrument for reaching carbon neutrality</a:t>
            </a:r>
          </a:p>
          <a:p>
            <a:pPr marL="285750" indent="-285750">
              <a:lnSpc>
                <a:spcPct val="150000"/>
              </a:lnSpc>
              <a:spcBef>
                <a:spcPts val="600"/>
              </a:spcBef>
              <a:spcAft>
                <a:spcPts val="600"/>
              </a:spcAft>
              <a:buFont typeface="Arial" panose="020B0604020202020204" pitchFamily="34" charset="0"/>
              <a:buChar char="•"/>
            </a:pPr>
            <a:r>
              <a:rPr lang="en-GB" sz="2000" b="1" dirty="0">
                <a:solidFill>
                  <a:srgbClr val="1F497D">
                    <a:lumMod val="60000"/>
                    <a:lumOff val="40000"/>
                  </a:srgbClr>
                </a:solidFill>
                <a:latin typeface="Helvetica" panose="020B0604020202020204" pitchFamily="34" charset="0"/>
                <a:cs typeface="Helvetica" panose="020B0604020202020204" pitchFamily="34" charset="0"/>
              </a:rPr>
              <a:t>Electricity as dominant energy carrier</a:t>
            </a:r>
            <a:endParaRPr lang="en-GB" sz="2000" dirty="0">
              <a:solidFill>
                <a:schemeClr val="tx1"/>
              </a:solidFill>
              <a:latin typeface="Helvetica" panose="020B0604020202020204" pitchFamily="34" charset="0"/>
              <a:cs typeface="Helvetica" panose="020B0604020202020204" pitchFamily="34" charset="0"/>
            </a:endParaRPr>
          </a:p>
          <a:p>
            <a:pPr marL="285750" indent="-285750">
              <a:lnSpc>
                <a:spcPct val="150000"/>
              </a:lnSpc>
              <a:spcBef>
                <a:spcPts val="600"/>
              </a:spcBef>
              <a:spcAft>
                <a:spcPts val="600"/>
              </a:spcAft>
              <a:buFont typeface="Arial" panose="020B0604020202020204" pitchFamily="34" charset="0"/>
              <a:buChar char="•"/>
            </a:pPr>
            <a:r>
              <a:rPr lang="en-GB" sz="2000" b="1" dirty="0">
                <a:solidFill>
                  <a:srgbClr val="1F497D">
                    <a:lumMod val="60000"/>
                    <a:lumOff val="40000"/>
                  </a:srgbClr>
                </a:solidFill>
                <a:latin typeface="Helvetica" panose="020B0604020202020204" pitchFamily="34" charset="0"/>
                <a:cs typeface="Helvetica" panose="020B0604020202020204" pitchFamily="34" charset="0"/>
              </a:rPr>
              <a:t>Grid as the backbone of the decarbonisation </a:t>
            </a:r>
            <a:r>
              <a:rPr lang="en-GB" sz="2000" dirty="0">
                <a:solidFill>
                  <a:schemeClr val="tx1"/>
                </a:solidFill>
                <a:latin typeface="Helvetica" panose="020B0604020202020204" pitchFamily="34" charset="0"/>
                <a:cs typeface="Helvetica" panose="020B0604020202020204" pitchFamily="34" charset="0"/>
              </a:rPr>
              <a:t>of the other energy sectors</a:t>
            </a:r>
          </a:p>
        </p:txBody>
      </p:sp>
      <p:sp>
        <p:nvSpPr>
          <p:cNvPr id="42" name="CasellaDiTesto 41">
            <a:extLst>
              <a:ext uri="{FF2B5EF4-FFF2-40B4-BE49-F238E27FC236}">
                <a16:creationId xmlns:a16="http://schemas.microsoft.com/office/drawing/2014/main" id="{71ED84D6-8959-4B0F-B85E-6431C7886310}"/>
              </a:ext>
            </a:extLst>
          </p:cNvPr>
          <p:cNvSpPr txBox="1"/>
          <p:nvPr/>
        </p:nvSpPr>
        <p:spPr>
          <a:xfrm>
            <a:off x="258831" y="3284727"/>
            <a:ext cx="11307353" cy="1092607"/>
          </a:xfrm>
          <a:prstGeom prst="rect">
            <a:avLst/>
          </a:prstGeom>
          <a:solidFill>
            <a:schemeClr val="tx2">
              <a:lumMod val="75000"/>
            </a:schemeClr>
          </a:solidFill>
        </p:spPr>
        <p:txBody>
          <a:bodyPr wrap="square" rtlCol="0">
            <a:spAutoFit/>
          </a:bodyPr>
          <a:lstStyle/>
          <a:p>
            <a:pPr marL="342900" marR="0" lvl="0" indent="-342900" defTabSz="914400" rtl="0" eaLnBrk="1" fontAlgn="base" latinLnBrk="0" hangingPunct="1">
              <a:spcBef>
                <a:spcPct val="0"/>
              </a:spcBef>
              <a:spcAft>
                <a:spcPts val="600"/>
              </a:spcAft>
              <a:buClrTx/>
              <a:buSzTx/>
              <a:buFont typeface="Arial" panose="020B0604020202020204" pitchFamily="34" charset="0"/>
              <a:buChar char="•"/>
              <a:tabLst/>
              <a:defRPr/>
            </a:pPr>
            <a:r>
              <a:rPr kumimoji="0" lang="en-US" sz="2000" b="1" i="0" u="none" strike="noStrike" kern="1200" cap="none" spc="0" normalizeH="0" baseline="0" noProof="0" dirty="0">
                <a:ln>
                  <a:noFill/>
                </a:ln>
                <a:solidFill>
                  <a:schemeClr val="bg1"/>
                </a:solidFill>
                <a:effectLst/>
                <a:uLnTx/>
                <a:uFillTx/>
                <a:latin typeface="Helvetica" panose="020B0604020202020204" pitchFamily="34" charset="0"/>
                <a:cs typeface="Helvetica" panose="020B0604020202020204" pitchFamily="34" charset="0"/>
              </a:rPr>
              <a:t>Direct use of electricity is the most efficient solution</a:t>
            </a:r>
          </a:p>
          <a:p>
            <a:pPr marL="342900" marR="0" lvl="0" indent="-342900" defTabSz="914400" rtl="0" eaLnBrk="1" fontAlgn="base" latinLnBrk="0" hangingPunct="1">
              <a:spcBef>
                <a:spcPct val="0"/>
              </a:spcBef>
              <a:spcAft>
                <a:spcPts val="600"/>
              </a:spcAft>
              <a:buClrTx/>
              <a:buSzTx/>
              <a:buFont typeface="Arial" panose="020B0604020202020204" pitchFamily="34" charset="0"/>
              <a:buChar char="•"/>
              <a:tabLst/>
              <a:defRPr/>
            </a:pPr>
            <a:r>
              <a:rPr kumimoji="0" lang="en-GB" sz="2000" b="1" i="0" u="none" strike="noStrike" kern="1200" cap="none" spc="0" normalizeH="0" baseline="0" noProof="0" dirty="0">
                <a:ln>
                  <a:noFill/>
                </a:ln>
                <a:solidFill>
                  <a:schemeClr val="bg1"/>
                </a:solidFill>
                <a:effectLst/>
                <a:uLnTx/>
                <a:uFillTx/>
                <a:latin typeface="Helvetica" panose="020B0604020202020204" pitchFamily="34" charset="0"/>
                <a:cs typeface="Helvetica" panose="020B0604020202020204" pitchFamily="34" charset="0"/>
              </a:rPr>
              <a:t>Electrification of </a:t>
            </a:r>
            <a:r>
              <a:rPr kumimoji="0" lang="en-US" sz="2000" b="1" i="0" u="none" strike="noStrike" kern="1200" cap="none" spc="0" normalizeH="0" baseline="0" noProof="0" dirty="0">
                <a:ln>
                  <a:noFill/>
                </a:ln>
                <a:solidFill>
                  <a:schemeClr val="bg1"/>
                </a:solidFill>
                <a:effectLst/>
                <a:uLnTx/>
                <a:uFillTx/>
                <a:latin typeface="Helvetica" panose="020B0604020202020204" pitchFamily="34" charset="0"/>
                <a:cs typeface="Helvetica" panose="020B0604020202020204" pitchFamily="34" charset="0"/>
              </a:rPr>
              <a:t>end uses must be favored wherever it is technically and economically sustainable</a:t>
            </a:r>
            <a:endParaRPr kumimoji="0" lang="it-IT" sz="2000" b="1" i="0" u="none" strike="noStrike" kern="1200" cap="none" spc="0" normalizeH="0" baseline="0" noProof="0" dirty="0">
              <a:ln>
                <a:noFill/>
              </a:ln>
              <a:solidFill>
                <a:schemeClr val="bg1"/>
              </a:solidFill>
              <a:effectLst/>
              <a:uLnTx/>
              <a:uFillTx/>
              <a:latin typeface="Helvetica" panose="020B0604020202020204" pitchFamily="34" charset="0"/>
              <a:cs typeface="Helvetica" panose="020B0604020202020204" pitchFamily="34" charset="0"/>
            </a:endParaRPr>
          </a:p>
        </p:txBody>
      </p:sp>
      <p:sp>
        <p:nvSpPr>
          <p:cNvPr id="44" name="CasellaDiTesto 43">
            <a:extLst>
              <a:ext uri="{FF2B5EF4-FFF2-40B4-BE49-F238E27FC236}">
                <a16:creationId xmlns:a16="http://schemas.microsoft.com/office/drawing/2014/main" id="{B5C8DA04-530C-4580-8504-4D767F3B255E}"/>
              </a:ext>
            </a:extLst>
          </p:cNvPr>
          <p:cNvSpPr txBox="1"/>
          <p:nvPr/>
        </p:nvSpPr>
        <p:spPr>
          <a:xfrm>
            <a:off x="242586" y="4445574"/>
            <a:ext cx="11307353" cy="1661993"/>
          </a:xfrm>
          <a:prstGeom prst="rect">
            <a:avLst/>
          </a:prstGeom>
          <a:noFill/>
        </p:spPr>
        <p:txBody>
          <a:bodyPr wrap="square">
            <a:spAutoFit/>
          </a:bodyPr>
          <a:lstStyle/>
          <a:p>
            <a:pPr marL="285750" indent="-285750" algn="just">
              <a:lnSpc>
                <a:spcPct val="150000"/>
              </a:lnSpc>
              <a:buFont typeface="Arial" panose="020B0604020202020204" pitchFamily="34" charset="0"/>
              <a:buChar char="•"/>
            </a:pPr>
            <a:r>
              <a:rPr lang="en-GB" sz="2000" b="1" dirty="0">
                <a:solidFill>
                  <a:srgbClr val="1F497D">
                    <a:lumMod val="60000"/>
                    <a:lumOff val="40000"/>
                  </a:srgbClr>
                </a:solidFill>
                <a:latin typeface="Helvetica" panose="020B0604020202020204" pitchFamily="34" charset="0"/>
                <a:cs typeface="Helvetica" panose="020B0604020202020204" pitchFamily="34" charset="0"/>
              </a:rPr>
              <a:t>Indirect electrification  is necessary</a:t>
            </a:r>
            <a:r>
              <a:rPr lang="en-GB" sz="2000" dirty="0">
                <a:solidFill>
                  <a:schemeClr val="tx1"/>
                </a:solidFill>
                <a:latin typeface="Helvetica" panose="020B0604020202020204" pitchFamily="34" charset="0"/>
                <a:cs typeface="Helvetica" panose="020B0604020202020204" pitchFamily="34" charset="0"/>
              </a:rPr>
              <a:t> for </a:t>
            </a:r>
            <a:r>
              <a:rPr lang="en-GB" sz="2000" b="1" dirty="0">
                <a:solidFill>
                  <a:srgbClr val="1F497D">
                    <a:lumMod val="60000"/>
                    <a:lumOff val="40000"/>
                  </a:srgbClr>
                </a:solidFill>
                <a:latin typeface="Helvetica" panose="020B0604020202020204" pitchFamily="34" charset="0"/>
                <a:cs typeface="Helvetica" panose="020B0604020202020204" pitchFamily="34" charset="0"/>
              </a:rPr>
              <a:t>“hard to abate” </a:t>
            </a:r>
            <a:r>
              <a:rPr lang="en-GB" sz="2000" dirty="0">
                <a:solidFill>
                  <a:schemeClr val="tx1"/>
                </a:solidFill>
                <a:latin typeface="Helvetica" panose="020B0604020202020204" pitchFamily="34" charset="0"/>
                <a:cs typeface="Helvetica" panose="020B0604020202020204" pitchFamily="34" charset="0"/>
              </a:rPr>
              <a:t>sectors through </a:t>
            </a:r>
            <a:r>
              <a:rPr lang="en-GB" sz="2000" b="1" dirty="0">
                <a:solidFill>
                  <a:srgbClr val="1F497D">
                    <a:lumMod val="60000"/>
                    <a:lumOff val="40000"/>
                  </a:srgbClr>
                </a:solidFill>
                <a:latin typeface="Helvetica" panose="020B0604020202020204" pitchFamily="34" charset="0"/>
                <a:cs typeface="Helvetica" panose="020B0604020202020204" pitchFamily="34" charset="0"/>
              </a:rPr>
              <a:t>Power-to-X (P2X)</a:t>
            </a:r>
            <a:endParaRPr lang="en-GB" sz="2000" dirty="0">
              <a:solidFill>
                <a:schemeClr val="tx1"/>
              </a:solidFill>
              <a:latin typeface="Helvetica" panose="020B0604020202020204" pitchFamily="34" charset="0"/>
              <a:cs typeface="Helvetica" panose="020B0604020202020204" pitchFamily="34" charset="0"/>
            </a:endParaRPr>
          </a:p>
          <a:p>
            <a:pPr marL="800100" lvl="1" indent="-342900" algn="just">
              <a:buFont typeface="Wingdings" panose="05000000000000000000" pitchFamily="2" charset="2"/>
              <a:buChar char="ü"/>
            </a:pPr>
            <a:r>
              <a:rPr lang="en-GB" dirty="0">
                <a:solidFill>
                  <a:schemeClr val="tx1"/>
                </a:solidFill>
                <a:latin typeface="Helvetica" panose="020B0604020202020204" pitchFamily="34" charset="0"/>
                <a:cs typeface="Helvetica" panose="020B0604020202020204" pitchFamily="34" charset="0"/>
              </a:rPr>
              <a:t>heavy industry</a:t>
            </a:r>
          </a:p>
          <a:p>
            <a:pPr marL="800100" lvl="1" indent="-342900" algn="just">
              <a:buFont typeface="Wingdings" panose="05000000000000000000" pitchFamily="2" charset="2"/>
              <a:buChar char="ü"/>
            </a:pPr>
            <a:r>
              <a:rPr lang="en-GB" dirty="0">
                <a:solidFill>
                  <a:schemeClr val="tx1"/>
                </a:solidFill>
                <a:latin typeface="Helvetica" panose="020B0604020202020204" pitchFamily="34" charset="0"/>
                <a:cs typeface="Helvetica" panose="020B0604020202020204" pitchFamily="34" charset="0"/>
              </a:rPr>
              <a:t>heavy duty transport</a:t>
            </a:r>
          </a:p>
          <a:p>
            <a:pPr marL="800100" lvl="1" indent="-342900" algn="just">
              <a:buFont typeface="Wingdings" panose="05000000000000000000" pitchFamily="2" charset="2"/>
              <a:buChar char="ü"/>
            </a:pPr>
            <a:r>
              <a:rPr lang="en-GB" dirty="0">
                <a:solidFill>
                  <a:schemeClr val="tx1"/>
                </a:solidFill>
                <a:latin typeface="Helvetica" panose="020B0604020202020204" pitchFamily="34" charset="0"/>
                <a:cs typeface="Helvetica" panose="020B0604020202020204" pitchFamily="34" charset="0"/>
              </a:rPr>
              <a:t>maritime transport </a:t>
            </a:r>
          </a:p>
          <a:p>
            <a:pPr marL="800100" lvl="1" indent="-342900" algn="just">
              <a:buFont typeface="Wingdings" panose="05000000000000000000" pitchFamily="2" charset="2"/>
              <a:buChar char="ü"/>
            </a:pPr>
            <a:r>
              <a:rPr lang="en-GB" dirty="0">
                <a:solidFill>
                  <a:schemeClr val="tx1"/>
                </a:solidFill>
                <a:latin typeface="Helvetica" panose="020B0604020202020204" pitchFamily="34" charset="0"/>
                <a:cs typeface="Helvetica" panose="020B0604020202020204" pitchFamily="34" charset="0"/>
              </a:rPr>
              <a:t>aviation</a:t>
            </a:r>
          </a:p>
        </p:txBody>
      </p:sp>
    </p:spTree>
    <p:extLst>
      <p:ext uri="{BB962C8B-B14F-4D97-AF65-F5344CB8AC3E}">
        <p14:creationId xmlns:p14="http://schemas.microsoft.com/office/powerpoint/2010/main" val="18886840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a:extLst>
              <a:ext uri="{FF2B5EF4-FFF2-40B4-BE49-F238E27FC236}">
                <a16:creationId xmlns:a16="http://schemas.microsoft.com/office/drawing/2014/main" id="{12401019-9A97-4830-A6D6-4D86CD9C0481}"/>
              </a:ext>
            </a:extLst>
          </p:cNvPr>
          <p:cNvSpPr>
            <a:spLocks noGrp="1"/>
          </p:cNvSpPr>
          <p:nvPr>
            <p:ph type="sldNum" sz="quarter" idx="12"/>
          </p:nvPr>
        </p:nvSpPr>
        <p:spPr>
          <a:xfrm>
            <a:off x="8970659" y="6337843"/>
            <a:ext cx="2837392" cy="364174"/>
          </a:xfrm>
        </p:spPr>
        <p:txBody>
          <a:bodyPr/>
          <a:lstStyle/>
          <a:p>
            <a:pPr marL="0" marR="0" lvl="0" indent="0" algn="r" defTabSz="912023" rtl="0" eaLnBrk="1" fontAlgn="base" latinLnBrk="0" hangingPunct="1">
              <a:lnSpc>
                <a:spcPct val="100000"/>
              </a:lnSpc>
              <a:spcBef>
                <a:spcPct val="0"/>
              </a:spcBef>
              <a:spcAft>
                <a:spcPct val="0"/>
              </a:spcAft>
              <a:buClrTx/>
              <a:buSzTx/>
              <a:buFontTx/>
              <a:buNone/>
              <a:tabLst/>
              <a:defRPr/>
            </a:pPr>
            <a:fld id="{B007B441-5312-499D-93C3-6E37886527FA}" type="slidenum">
              <a:rPr kumimoji="0" lang="it-IT" sz="1197" b="0" i="0" u="none" strike="noStrike" kern="1200" cap="none" spc="0" normalizeH="0" baseline="0" noProof="0">
                <a:ln>
                  <a:noFill/>
                </a:ln>
                <a:solidFill>
                  <a:prstClr val="black">
                    <a:tint val="75000"/>
                  </a:prstClr>
                </a:solidFill>
                <a:effectLst/>
                <a:uLnTx/>
                <a:uFillTx/>
                <a:latin typeface="Helvetica" panose="020B0604020202020204" pitchFamily="34" charset="0"/>
                <a:ea typeface="ＭＳ Ｐゴシック" panose="020B0600070205080204" pitchFamily="34" charset="-128"/>
                <a:cs typeface="Helvetica" panose="020B0604020202020204" pitchFamily="34" charset="0"/>
              </a:rPr>
              <a:pPr marL="0" marR="0" lvl="0" indent="0" algn="r" defTabSz="912023" rtl="0" eaLnBrk="1" fontAlgn="base" latinLnBrk="0" hangingPunct="1">
                <a:lnSpc>
                  <a:spcPct val="100000"/>
                </a:lnSpc>
                <a:spcBef>
                  <a:spcPct val="0"/>
                </a:spcBef>
                <a:spcAft>
                  <a:spcPct val="0"/>
                </a:spcAft>
                <a:buClrTx/>
                <a:buSzTx/>
                <a:buFontTx/>
                <a:buNone/>
                <a:tabLst/>
                <a:defRPr/>
              </a:pPr>
              <a:t>4</a:t>
            </a:fld>
            <a:endParaRPr kumimoji="0" lang="it-IT" sz="1197" b="0" i="0" u="none" strike="noStrike" kern="1200" cap="none" spc="0" normalizeH="0" baseline="0" noProof="0">
              <a:ln>
                <a:noFill/>
              </a:ln>
              <a:solidFill>
                <a:prstClr val="black">
                  <a:tint val="75000"/>
                </a:prstClr>
              </a:solidFill>
              <a:effectLst/>
              <a:uLnTx/>
              <a:uFillTx/>
              <a:latin typeface="Helvetica" panose="020B0604020202020204" pitchFamily="34" charset="0"/>
              <a:ea typeface="ＭＳ Ｐゴシック" panose="020B0600070205080204" pitchFamily="34" charset="-128"/>
              <a:cs typeface="Helvetica" panose="020B0604020202020204" pitchFamily="34" charset="0"/>
            </a:endParaRPr>
          </a:p>
        </p:txBody>
      </p:sp>
      <p:sp>
        <p:nvSpPr>
          <p:cNvPr id="5" name="Rettangolo 4">
            <a:extLst>
              <a:ext uri="{FF2B5EF4-FFF2-40B4-BE49-F238E27FC236}">
                <a16:creationId xmlns:a16="http://schemas.microsoft.com/office/drawing/2014/main" id="{9ADFB56A-1BAD-46D0-89B7-4937388F2B0B}"/>
              </a:ext>
            </a:extLst>
          </p:cNvPr>
          <p:cNvSpPr/>
          <p:nvPr/>
        </p:nvSpPr>
        <p:spPr>
          <a:xfrm>
            <a:off x="269881" y="6454966"/>
            <a:ext cx="3840001" cy="26528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2023" rtl="0" eaLnBrk="1" fontAlgn="base" latinLnBrk="0" hangingPunct="1">
              <a:lnSpc>
                <a:spcPct val="100000"/>
              </a:lnSpc>
              <a:spcBef>
                <a:spcPct val="0"/>
              </a:spcBef>
              <a:spcAft>
                <a:spcPct val="0"/>
              </a:spcAft>
              <a:buClrTx/>
              <a:buSzTx/>
              <a:buFontTx/>
              <a:buNone/>
              <a:tabLst/>
              <a:defRPr/>
            </a:pPr>
            <a:endParaRPr kumimoji="0" lang="it-IT" sz="1795" b="0" i="0" u="none" strike="noStrike" kern="1200" cap="none" spc="0" normalizeH="0" baseline="0" noProof="0">
              <a:ln>
                <a:noFill/>
              </a:ln>
              <a:solidFill>
                <a:prstClr val="white"/>
              </a:solidFill>
              <a:effectLst/>
              <a:uLnTx/>
              <a:uFillTx/>
              <a:latin typeface="Calibri"/>
              <a:ea typeface="+mn-ea"/>
              <a:cs typeface="+mn-cs"/>
            </a:endParaRPr>
          </a:p>
        </p:txBody>
      </p:sp>
      <p:sp>
        <p:nvSpPr>
          <p:cNvPr id="10" name="Titolo 1">
            <a:extLst>
              <a:ext uri="{FF2B5EF4-FFF2-40B4-BE49-F238E27FC236}">
                <a16:creationId xmlns:a16="http://schemas.microsoft.com/office/drawing/2014/main" id="{118FDF71-5577-4B03-80D5-2899681F9F19}"/>
              </a:ext>
            </a:extLst>
          </p:cNvPr>
          <p:cNvSpPr txBox="1">
            <a:spLocks/>
          </p:cNvSpPr>
          <p:nvPr/>
        </p:nvSpPr>
        <p:spPr>
          <a:xfrm>
            <a:off x="1196333" y="188348"/>
            <a:ext cx="9576064" cy="502743"/>
          </a:xfrm>
          <a:prstGeom prst="rect">
            <a:avLst/>
          </a:prstGeom>
        </p:spPr>
        <p:txBody>
          <a:bodyPr vert="horz" lIns="91202" tIns="45601" rIns="91202" bIns="45601" rtlCol="0" anchor="ctr">
            <a:noAutofit/>
          </a:bodyPr>
          <a:lstStyle>
            <a:lvl1pPr algn="ctr" defTabSz="914400" rtl="0" eaLnBrk="1" latinLnBrk="0" hangingPunct="1">
              <a:spcBef>
                <a:spcPct val="0"/>
              </a:spcBef>
              <a:buNone/>
              <a:defRPr lang="it-IT" sz="2400" b="1" kern="1200" dirty="0">
                <a:solidFill>
                  <a:srgbClr val="002060"/>
                </a:solidFill>
                <a:latin typeface="+mj-lt"/>
                <a:ea typeface="+mj-ea"/>
                <a:cs typeface="Arial" pitchFamily="34" charset="0"/>
              </a:defRPr>
            </a:lvl1pPr>
          </a:lstStyle>
          <a:p>
            <a:pPr marL="0" marR="0" lvl="0" indent="0" algn="l" defTabSz="912023" rtl="0" eaLnBrk="1" fontAlgn="auto" latinLnBrk="0" hangingPunct="1">
              <a:lnSpc>
                <a:spcPct val="100000"/>
              </a:lnSpc>
              <a:spcBef>
                <a:spcPct val="0"/>
              </a:spcBef>
              <a:spcAft>
                <a:spcPts val="0"/>
              </a:spcAft>
              <a:buClrTx/>
              <a:buSzTx/>
              <a:buFontTx/>
              <a:buNone/>
              <a:tabLst/>
              <a:defRPr/>
            </a:pPr>
            <a:endParaRPr kumimoji="0" lang="en-GB" sz="2394" b="1" i="0" u="none" strike="noStrike" kern="1200" cap="none" spc="0" normalizeH="0" baseline="0" noProof="0" dirty="0">
              <a:ln>
                <a:noFill/>
              </a:ln>
              <a:solidFill>
                <a:srgbClr val="002060"/>
              </a:solidFill>
              <a:effectLst/>
              <a:uLnTx/>
              <a:uFillTx/>
              <a:latin typeface="Calibri"/>
              <a:ea typeface="+mj-ea"/>
              <a:cs typeface="Arial" pitchFamily="34" charset="0"/>
            </a:endParaRPr>
          </a:p>
        </p:txBody>
      </p:sp>
      <p:sp>
        <p:nvSpPr>
          <p:cNvPr id="11" name="Titolo 1">
            <a:extLst>
              <a:ext uri="{FF2B5EF4-FFF2-40B4-BE49-F238E27FC236}">
                <a16:creationId xmlns:a16="http://schemas.microsoft.com/office/drawing/2014/main" id="{45C6F1C8-CB3E-4B20-87D4-E96FD9C1A270}"/>
              </a:ext>
            </a:extLst>
          </p:cNvPr>
          <p:cNvSpPr txBox="1">
            <a:spLocks/>
          </p:cNvSpPr>
          <p:nvPr/>
        </p:nvSpPr>
        <p:spPr>
          <a:xfrm>
            <a:off x="1348336" y="340351"/>
            <a:ext cx="9576064" cy="502743"/>
          </a:xfrm>
          <a:prstGeom prst="rect">
            <a:avLst/>
          </a:prstGeom>
        </p:spPr>
        <p:txBody>
          <a:bodyPr vert="horz" lIns="91202" tIns="45601" rIns="91202" bIns="45601" rtlCol="0" anchor="ctr">
            <a:noAutofit/>
          </a:bodyPr>
          <a:lstStyle>
            <a:lvl1pPr algn="ctr" defTabSz="914400" rtl="0" eaLnBrk="1" latinLnBrk="0" hangingPunct="1">
              <a:spcBef>
                <a:spcPct val="0"/>
              </a:spcBef>
              <a:buNone/>
              <a:defRPr lang="it-IT" sz="2400" b="1" kern="1200" dirty="0">
                <a:solidFill>
                  <a:srgbClr val="002060"/>
                </a:solidFill>
                <a:latin typeface="+mj-lt"/>
                <a:ea typeface="+mj-ea"/>
                <a:cs typeface="Arial" pitchFamily="34" charset="0"/>
              </a:defRPr>
            </a:lvl1pPr>
          </a:lstStyle>
          <a:p>
            <a:pPr marL="0" marR="0" lvl="0" indent="0" algn="l" defTabSz="912023" rtl="0" eaLnBrk="1" fontAlgn="auto" latinLnBrk="0" hangingPunct="1">
              <a:lnSpc>
                <a:spcPct val="100000"/>
              </a:lnSpc>
              <a:spcBef>
                <a:spcPct val="0"/>
              </a:spcBef>
              <a:spcAft>
                <a:spcPts val="0"/>
              </a:spcAft>
              <a:buClrTx/>
              <a:buSzTx/>
              <a:buFontTx/>
              <a:buNone/>
              <a:tabLst/>
              <a:defRPr/>
            </a:pPr>
            <a:endParaRPr kumimoji="0" lang="en-GB" sz="2394" b="1" i="0" u="none" strike="noStrike" kern="1200" cap="none" spc="0" normalizeH="0" baseline="0" noProof="0" dirty="0">
              <a:ln>
                <a:noFill/>
              </a:ln>
              <a:solidFill>
                <a:srgbClr val="002060"/>
              </a:solidFill>
              <a:effectLst/>
              <a:uLnTx/>
              <a:uFillTx/>
              <a:latin typeface="Calibri"/>
              <a:ea typeface="+mj-ea"/>
              <a:cs typeface="Arial" pitchFamily="34" charset="0"/>
            </a:endParaRPr>
          </a:p>
        </p:txBody>
      </p:sp>
      <p:sp>
        <p:nvSpPr>
          <p:cNvPr id="12" name="Titolo 1">
            <a:extLst>
              <a:ext uri="{FF2B5EF4-FFF2-40B4-BE49-F238E27FC236}">
                <a16:creationId xmlns:a16="http://schemas.microsoft.com/office/drawing/2014/main" id="{2E7BB22C-681B-4CE3-BBA0-9E9F2F9111F0}"/>
              </a:ext>
            </a:extLst>
          </p:cNvPr>
          <p:cNvSpPr>
            <a:spLocks noGrp="1"/>
          </p:cNvSpPr>
          <p:nvPr>
            <p:ph type="title"/>
          </p:nvPr>
        </p:nvSpPr>
        <p:spPr>
          <a:xfrm>
            <a:off x="1531147" y="138522"/>
            <a:ext cx="8906434" cy="501926"/>
          </a:xfrm>
        </p:spPr>
        <p:txBody>
          <a:bodyPr rtlCol="0">
            <a:noAutofit/>
          </a:bodyPr>
          <a:lstStyle/>
          <a:p>
            <a:pPr algn="l">
              <a:defRPr/>
            </a:pPr>
            <a:r>
              <a:rPr lang="en-US" b="1" dirty="0">
                <a:solidFill>
                  <a:srgbClr val="002060"/>
                </a:solidFill>
                <a:latin typeface="Helvetica" panose="020B0604020202020204" pitchFamily="34" charset="0"/>
                <a:cs typeface="Helvetica" panose="020B0604020202020204" pitchFamily="34" charset="0"/>
              </a:rPr>
              <a:t>Enabling factors to energy transition</a:t>
            </a:r>
            <a:endParaRPr lang="en-GB" b="1" dirty="0">
              <a:solidFill>
                <a:srgbClr val="002060"/>
              </a:solidFill>
              <a:latin typeface="Helvetica" panose="020B0604020202020204" pitchFamily="34" charset="0"/>
              <a:cs typeface="Helvetica" panose="020B0604020202020204" pitchFamily="34" charset="0"/>
            </a:endParaRPr>
          </a:p>
        </p:txBody>
      </p:sp>
      <p:sp>
        <p:nvSpPr>
          <p:cNvPr id="38" name="CasellaDiTesto 37">
            <a:extLst>
              <a:ext uri="{FF2B5EF4-FFF2-40B4-BE49-F238E27FC236}">
                <a16:creationId xmlns:a16="http://schemas.microsoft.com/office/drawing/2014/main" id="{FA6FBBAF-6084-4188-9647-EEE1841DFAC7}"/>
              </a:ext>
            </a:extLst>
          </p:cNvPr>
          <p:cNvSpPr txBox="1"/>
          <p:nvPr/>
        </p:nvSpPr>
        <p:spPr>
          <a:xfrm>
            <a:off x="4715853" y="4942837"/>
            <a:ext cx="11582918" cy="369332"/>
          </a:xfrm>
          <a:prstGeom prst="rect">
            <a:avLst/>
          </a:prstGeom>
          <a:noFill/>
        </p:spPr>
        <p:txBody>
          <a:bodyPr wrap="square" rtlCol="0">
            <a:spAutoFit/>
          </a:bodyPr>
          <a:lstStyle/>
          <a:p>
            <a:pPr marL="285750" indent="-285750">
              <a:spcBef>
                <a:spcPts val="600"/>
              </a:spcBef>
              <a:spcAft>
                <a:spcPts val="600"/>
              </a:spcAft>
              <a:buFont typeface="Arial" panose="020B0604020202020204" pitchFamily="34" charset="0"/>
              <a:buChar char="•"/>
            </a:pPr>
            <a:endParaRPr lang="it-IT" dirty="0">
              <a:solidFill>
                <a:srgbClr val="000000"/>
              </a:solidFill>
              <a:latin typeface="Helvetica" panose="020B0604020202020204" pitchFamily="34" charset="0"/>
              <a:cs typeface="Helvetica" panose="020B0604020202020204" pitchFamily="34" charset="0"/>
            </a:endParaRPr>
          </a:p>
        </p:txBody>
      </p:sp>
      <p:grpSp>
        <p:nvGrpSpPr>
          <p:cNvPr id="13" name="Gruppo 12">
            <a:extLst>
              <a:ext uri="{FF2B5EF4-FFF2-40B4-BE49-F238E27FC236}">
                <a16:creationId xmlns:a16="http://schemas.microsoft.com/office/drawing/2014/main" id="{8C0EF524-FC24-4918-A7F9-654BD1AA158D}"/>
              </a:ext>
            </a:extLst>
          </p:cNvPr>
          <p:cNvGrpSpPr/>
          <p:nvPr/>
        </p:nvGrpSpPr>
        <p:grpSpPr>
          <a:xfrm>
            <a:off x="390119" y="1062274"/>
            <a:ext cx="11689967" cy="692999"/>
            <a:chOff x="196689" y="1117264"/>
            <a:chExt cx="11689967" cy="692999"/>
          </a:xfrm>
        </p:grpSpPr>
        <p:sp>
          <p:nvSpPr>
            <p:cNvPr id="14" name="Triangolo isoscele 13">
              <a:extLst>
                <a:ext uri="{FF2B5EF4-FFF2-40B4-BE49-F238E27FC236}">
                  <a16:creationId xmlns:a16="http://schemas.microsoft.com/office/drawing/2014/main" id="{1811990E-0F7F-4516-B362-33B6945718F5}"/>
                </a:ext>
              </a:extLst>
            </p:cNvPr>
            <p:cNvSpPr/>
            <p:nvPr/>
          </p:nvSpPr>
          <p:spPr bwMode="auto">
            <a:xfrm rot="5400000">
              <a:off x="2958811" y="1243849"/>
              <a:ext cx="534749" cy="399201"/>
            </a:xfrm>
            <a:prstGeom prst="triangle">
              <a:avLst/>
            </a:prstGeom>
            <a:solidFill>
              <a:srgbClr val="75A5D9"/>
            </a:solidFill>
            <a:ln w="19050" cap="flat" cmpd="sng" algn="ctr">
              <a:solidFill>
                <a:schemeClr val="bg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207" tIns="45604" rIns="91207" bIns="45604" numCol="1" rtlCol="0" anchor="t" anchorCtr="0" compatLnSpc="1">
              <a:prstTxWarp prst="textNoShape">
                <a:avLst/>
              </a:prstTxWarp>
            </a:bodyPr>
            <a:lstStyle/>
            <a:p>
              <a:pPr defTabSz="912114"/>
              <a:endParaRPr lang="it-IT" sz="1795">
                <a:latin typeface="Helvetica" panose="020B0604020202020204" pitchFamily="34" charset="0"/>
                <a:ea typeface="+mn-ea"/>
                <a:cs typeface="Helvetica" panose="020B0604020202020204" pitchFamily="34" charset="0"/>
              </a:endParaRPr>
            </a:p>
          </p:txBody>
        </p:sp>
        <p:sp>
          <p:nvSpPr>
            <p:cNvPr id="15" name="Rettangolo con angoli arrotondati 14">
              <a:extLst>
                <a:ext uri="{FF2B5EF4-FFF2-40B4-BE49-F238E27FC236}">
                  <a16:creationId xmlns:a16="http://schemas.microsoft.com/office/drawing/2014/main" id="{B8BFA8C4-5533-47D7-9401-39BF2265784B}"/>
                </a:ext>
              </a:extLst>
            </p:cNvPr>
            <p:cNvSpPr/>
            <p:nvPr/>
          </p:nvSpPr>
          <p:spPr bwMode="auto">
            <a:xfrm>
              <a:off x="543189" y="1136514"/>
              <a:ext cx="2355270" cy="625609"/>
            </a:xfrm>
            <a:prstGeom prst="roundRect">
              <a:avLst/>
            </a:prstGeom>
            <a:solidFill>
              <a:srgbClr val="75A5D9"/>
            </a:solidFill>
            <a:ln w="2857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168275" algn="ctr" defTabSz="912114" fontAlgn="auto">
                <a:lnSpc>
                  <a:spcPts val="1676"/>
                </a:lnSpc>
                <a:spcBef>
                  <a:spcPts val="0"/>
                </a:spcBef>
                <a:spcAft>
                  <a:spcPts val="600"/>
                </a:spcAft>
                <a:defRPr/>
              </a:pPr>
              <a:r>
                <a:rPr lang="it-IT" sz="1600" b="1" kern="0" dirty="0">
                  <a:solidFill>
                    <a:schemeClr val="bg1"/>
                  </a:solidFill>
                  <a:latin typeface="Helvetica" panose="020B0604020202020204" pitchFamily="34" charset="0"/>
                  <a:ea typeface="MS PGothic" panose="020B0600070205080204" pitchFamily="34" charset="-128"/>
                  <a:cs typeface="Helvetica" panose="020B0604020202020204" pitchFamily="34" charset="0"/>
                </a:rPr>
                <a:t>INFRASTRUCTURE DEVELOPMENT</a:t>
              </a:r>
            </a:p>
          </p:txBody>
        </p:sp>
        <p:sp>
          <p:nvSpPr>
            <p:cNvPr id="16" name="Ovale 15">
              <a:extLst>
                <a:ext uri="{FF2B5EF4-FFF2-40B4-BE49-F238E27FC236}">
                  <a16:creationId xmlns:a16="http://schemas.microsoft.com/office/drawing/2014/main" id="{D94F145E-F6E4-4601-BC3E-2C1E97265F2A}"/>
                </a:ext>
              </a:extLst>
            </p:cNvPr>
            <p:cNvSpPr/>
            <p:nvPr/>
          </p:nvSpPr>
          <p:spPr bwMode="auto">
            <a:xfrm>
              <a:off x="196689" y="1117264"/>
              <a:ext cx="692999" cy="692999"/>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i="0" u="none" strike="noStrike" cap="none" normalizeH="0" baseline="0">
                <a:ln>
                  <a:noFill/>
                </a:ln>
                <a:solidFill>
                  <a:srgbClr val="D8DCED"/>
                </a:solidFill>
                <a:effectLst/>
                <a:latin typeface="Helvetica" panose="020B0604020202020204" pitchFamily="34" charset="0"/>
                <a:cs typeface="Helvetica" panose="020B0604020202020204" pitchFamily="34" charset="0"/>
              </a:endParaRPr>
            </a:p>
          </p:txBody>
        </p:sp>
        <p:pic>
          <p:nvPicPr>
            <p:cNvPr id="17" name="Elemento grafico 16" descr="Torre elettrica con riempimento a tinta unita">
              <a:extLst>
                <a:ext uri="{FF2B5EF4-FFF2-40B4-BE49-F238E27FC236}">
                  <a16:creationId xmlns:a16="http://schemas.microsoft.com/office/drawing/2014/main" id="{C77A66DD-55F8-4EB9-B0FC-00DE7DB6E1F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69112" y="1187867"/>
              <a:ext cx="513332" cy="513332"/>
            </a:xfrm>
            <a:prstGeom prst="rect">
              <a:avLst/>
            </a:prstGeom>
          </p:spPr>
        </p:pic>
        <p:sp>
          <p:nvSpPr>
            <p:cNvPr id="18" name="CasellaDiTesto 17">
              <a:extLst>
                <a:ext uri="{FF2B5EF4-FFF2-40B4-BE49-F238E27FC236}">
                  <a16:creationId xmlns:a16="http://schemas.microsoft.com/office/drawing/2014/main" id="{14D440AB-CC74-46AC-9778-106A83799DAC}"/>
                </a:ext>
              </a:extLst>
            </p:cNvPr>
            <p:cNvSpPr txBox="1"/>
            <p:nvPr/>
          </p:nvSpPr>
          <p:spPr>
            <a:xfrm>
              <a:off x="3453696" y="1298903"/>
              <a:ext cx="8432960" cy="369332"/>
            </a:xfrm>
            <a:prstGeom prst="rect">
              <a:avLst/>
            </a:prstGeom>
            <a:noFill/>
          </p:spPr>
          <p:txBody>
            <a:bodyPr wrap="square">
              <a:spAutoFit/>
            </a:bodyPr>
            <a:lstStyle>
              <a:defPPr>
                <a:defRPr lang="it-IT"/>
              </a:defPPr>
              <a:lvl1pPr marL="171450" indent="-171450">
                <a:buFont typeface="Wingdings" panose="05000000000000000000" pitchFamily="2" charset="2"/>
                <a:buChar char="§"/>
                <a:defRPr sz="1200">
                  <a:solidFill>
                    <a:schemeClr val="tx1"/>
                  </a:solidFill>
                  <a:latin typeface="Arial" panose="020B0604020202020204" pitchFamily="34" charset="0"/>
                  <a:ea typeface="Calibri" panose="020F0502020204030204" pitchFamily="34" charset="0"/>
                </a:defRPr>
              </a:lvl1pPr>
            </a:lstStyle>
            <a:p>
              <a:pPr marL="171450" lvl="2" indent="-171450">
                <a:buClr>
                  <a:schemeClr val="tx1"/>
                </a:buClr>
                <a:buFont typeface="Wingdings" panose="05000000000000000000" pitchFamily="2" charset="2"/>
                <a:buChar char="§"/>
              </a:pPr>
              <a:r>
                <a:rPr lang="en-US" b="1" dirty="0">
                  <a:solidFill>
                    <a:srgbClr val="005EA8"/>
                  </a:solidFill>
                  <a:latin typeface="Helvetica" panose="020B0604020202020204" pitchFamily="34" charset="0"/>
                  <a:cs typeface="Helvetica" panose="020B0604020202020204" pitchFamily="34" charset="0"/>
                </a:rPr>
                <a:t>Reinforcement of national grid and interconnections </a:t>
              </a:r>
              <a:r>
                <a:rPr lang="en-US" dirty="0">
                  <a:solidFill>
                    <a:schemeClr val="tx1"/>
                  </a:solidFill>
                  <a:latin typeface="Helvetica" panose="020B0604020202020204" pitchFamily="34" charset="0"/>
                  <a:cs typeface="Helvetica" panose="020B0604020202020204" pitchFamily="34" charset="0"/>
                </a:rPr>
                <a:t>with foreign countries</a:t>
              </a:r>
            </a:p>
          </p:txBody>
        </p:sp>
      </p:grpSp>
      <p:grpSp>
        <p:nvGrpSpPr>
          <p:cNvPr id="19" name="Gruppo 18">
            <a:extLst>
              <a:ext uri="{FF2B5EF4-FFF2-40B4-BE49-F238E27FC236}">
                <a16:creationId xmlns:a16="http://schemas.microsoft.com/office/drawing/2014/main" id="{43BB85D4-3478-40F1-AE86-BEE90CC3138C}"/>
              </a:ext>
            </a:extLst>
          </p:cNvPr>
          <p:cNvGrpSpPr/>
          <p:nvPr/>
        </p:nvGrpSpPr>
        <p:grpSpPr>
          <a:xfrm>
            <a:off x="390119" y="3288655"/>
            <a:ext cx="11486353" cy="766763"/>
            <a:chOff x="196689" y="3227638"/>
            <a:chExt cx="11486353" cy="766763"/>
          </a:xfrm>
        </p:grpSpPr>
        <p:sp>
          <p:nvSpPr>
            <p:cNvPr id="20" name="Rettangolo con angoli arrotondati 19">
              <a:extLst>
                <a:ext uri="{FF2B5EF4-FFF2-40B4-BE49-F238E27FC236}">
                  <a16:creationId xmlns:a16="http://schemas.microsoft.com/office/drawing/2014/main" id="{52311AE8-D4EB-46EC-B6F4-4C3BBDEE918B}"/>
                </a:ext>
              </a:extLst>
            </p:cNvPr>
            <p:cNvSpPr/>
            <p:nvPr/>
          </p:nvSpPr>
          <p:spPr bwMode="auto">
            <a:xfrm>
              <a:off x="556096" y="3227638"/>
              <a:ext cx="2355272" cy="725226"/>
            </a:xfrm>
            <a:prstGeom prst="roundRect">
              <a:avLst/>
            </a:prstGeom>
            <a:solidFill>
              <a:srgbClr val="014379"/>
            </a:solidFill>
            <a:ln w="2857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177800" indent="-9525" algn="ctr" defTabSz="912114" fontAlgn="auto">
                <a:lnSpc>
                  <a:spcPts val="1676"/>
                </a:lnSpc>
                <a:spcBef>
                  <a:spcPts val="0"/>
                </a:spcBef>
                <a:spcAft>
                  <a:spcPts val="600"/>
                </a:spcAft>
                <a:defRPr/>
              </a:pPr>
              <a:r>
                <a:rPr lang="it-IT" sz="1600" b="1" kern="0" cap="all" dirty="0" err="1">
                  <a:solidFill>
                    <a:schemeClr val="bg1"/>
                  </a:solidFill>
                  <a:latin typeface="Helvetica" panose="020B0604020202020204" pitchFamily="34" charset="0"/>
                  <a:ea typeface="MS PGothic" panose="020B0600070205080204" pitchFamily="34" charset="-128"/>
                  <a:cs typeface="Helvetica" panose="020B0604020202020204" pitchFamily="34" charset="0"/>
                </a:rPr>
                <a:t>capacity</a:t>
              </a:r>
              <a:r>
                <a:rPr lang="it-IT" sz="1600" b="1" kern="0" cap="all" dirty="0">
                  <a:solidFill>
                    <a:schemeClr val="bg1"/>
                  </a:solidFill>
                  <a:latin typeface="Helvetica" panose="020B0604020202020204" pitchFamily="34" charset="0"/>
                  <a:ea typeface="MS PGothic" panose="020B0600070205080204" pitchFamily="34" charset="-128"/>
                  <a:cs typeface="Helvetica" panose="020B0604020202020204" pitchFamily="34" charset="0"/>
                </a:rPr>
                <a:t> </a:t>
              </a:r>
              <a:r>
                <a:rPr lang="it-IT" sz="1600" b="1" kern="0" cap="all" dirty="0" err="1">
                  <a:solidFill>
                    <a:schemeClr val="bg1"/>
                  </a:solidFill>
                  <a:latin typeface="Helvetica" panose="020B0604020202020204" pitchFamily="34" charset="0"/>
                  <a:ea typeface="MS PGothic" panose="020B0600070205080204" pitchFamily="34" charset="-128"/>
                  <a:cs typeface="Helvetica" panose="020B0604020202020204" pitchFamily="34" charset="0"/>
                </a:rPr>
                <a:t>remuneration</a:t>
              </a:r>
              <a:r>
                <a:rPr lang="it-IT" sz="1600" b="1" kern="0" cap="all" dirty="0">
                  <a:solidFill>
                    <a:schemeClr val="bg1"/>
                  </a:solidFill>
                  <a:latin typeface="Helvetica" panose="020B0604020202020204" pitchFamily="34" charset="0"/>
                  <a:ea typeface="MS PGothic" panose="020B0600070205080204" pitchFamily="34" charset="-128"/>
                  <a:cs typeface="Helvetica" panose="020B0604020202020204" pitchFamily="34" charset="0"/>
                </a:rPr>
                <a:t> </a:t>
              </a:r>
              <a:r>
                <a:rPr lang="it-IT" sz="1600" b="1" kern="0" cap="all" dirty="0" err="1">
                  <a:solidFill>
                    <a:schemeClr val="bg1"/>
                  </a:solidFill>
                  <a:latin typeface="Helvetica" panose="020B0604020202020204" pitchFamily="34" charset="0"/>
                  <a:ea typeface="MS PGothic" panose="020B0600070205080204" pitchFamily="34" charset="-128"/>
                  <a:cs typeface="Helvetica" panose="020B0604020202020204" pitchFamily="34" charset="0"/>
                </a:rPr>
                <a:t>mechanisms</a:t>
              </a:r>
              <a:endParaRPr lang="it-IT" sz="1600" b="1" kern="0" cap="all" dirty="0">
                <a:solidFill>
                  <a:schemeClr val="bg1"/>
                </a:solidFill>
                <a:latin typeface="Helvetica" panose="020B0604020202020204" pitchFamily="34" charset="0"/>
                <a:ea typeface="MS PGothic" panose="020B0600070205080204" pitchFamily="34" charset="-128"/>
                <a:cs typeface="Helvetica" panose="020B0604020202020204" pitchFamily="34" charset="0"/>
              </a:endParaRPr>
            </a:p>
          </p:txBody>
        </p:sp>
        <p:sp>
          <p:nvSpPr>
            <p:cNvPr id="21" name="Ovale 20">
              <a:extLst>
                <a:ext uri="{FF2B5EF4-FFF2-40B4-BE49-F238E27FC236}">
                  <a16:creationId xmlns:a16="http://schemas.microsoft.com/office/drawing/2014/main" id="{7526B2EA-95F2-4ACB-B6E1-F08EEDF524BB}"/>
                </a:ext>
              </a:extLst>
            </p:cNvPr>
            <p:cNvSpPr/>
            <p:nvPr/>
          </p:nvSpPr>
          <p:spPr bwMode="auto">
            <a:xfrm>
              <a:off x="196689" y="3301402"/>
              <a:ext cx="692999" cy="692999"/>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i="0" u="none" strike="noStrike" cap="none" normalizeH="0" baseline="0">
                <a:ln>
                  <a:noFill/>
                </a:ln>
                <a:solidFill>
                  <a:srgbClr val="D8DCED"/>
                </a:solidFill>
                <a:effectLst/>
                <a:latin typeface="Helvetica" panose="020B0604020202020204" pitchFamily="34" charset="0"/>
                <a:cs typeface="Helvetica" panose="020B0604020202020204" pitchFamily="34" charset="0"/>
              </a:endParaRPr>
            </a:p>
          </p:txBody>
        </p:sp>
        <p:sp>
          <p:nvSpPr>
            <p:cNvPr id="22" name="Triangolo isoscele 21">
              <a:extLst>
                <a:ext uri="{FF2B5EF4-FFF2-40B4-BE49-F238E27FC236}">
                  <a16:creationId xmlns:a16="http://schemas.microsoft.com/office/drawing/2014/main" id="{EE30014A-9EB9-4E78-92B2-EC006D48687A}"/>
                </a:ext>
              </a:extLst>
            </p:cNvPr>
            <p:cNvSpPr/>
            <p:nvPr/>
          </p:nvSpPr>
          <p:spPr bwMode="auto">
            <a:xfrm rot="5400000">
              <a:off x="2958810" y="3449927"/>
              <a:ext cx="534750" cy="399201"/>
            </a:xfrm>
            <a:prstGeom prst="triangle">
              <a:avLst/>
            </a:prstGeom>
            <a:solidFill>
              <a:srgbClr val="014379"/>
            </a:solidFill>
            <a:ln w="19050" cap="flat" cmpd="sng" algn="ctr">
              <a:solidFill>
                <a:schemeClr val="bg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207" tIns="45604" rIns="91207" bIns="45604" numCol="1" rtlCol="0" anchor="t" anchorCtr="0" compatLnSpc="1">
              <a:prstTxWarp prst="textNoShape">
                <a:avLst/>
              </a:prstTxWarp>
            </a:bodyPr>
            <a:lstStyle/>
            <a:p>
              <a:pPr defTabSz="912114"/>
              <a:endParaRPr lang="it-IT" sz="1795">
                <a:latin typeface="Helvetica" panose="020B0604020202020204" pitchFamily="34" charset="0"/>
                <a:ea typeface="+mn-ea"/>
                <a:cs typeface="Helvetica" panose="020B0604020202020204" pitchFamily="34" charset="0"/>
              </a:endParaRPr>
            </a:p>
          </p:txBody>
        </p:sp>
        <p:pic>
          <p:nvPicPr>
            <p:cNvPr id="23" name="Elemento grafico 22" descr="Domanda e offerta contorno">
              <a:extLst>
                <a:ext uri="{FF2B5EF4-FFF2-40B4-BE49-F238E27FC236}">
                  <a16:creationId xmlns:a16="http://schemas.microsoft.com/office/drawing/2014/main" id="{70FAAB5A-E997-4AC5-9F02-894D0EDD20F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92556" y="3405928"/>
              <a:ext cx="470554" cy="470554"/>
            </a:xfrm>
            <a:prstGeom prst="rect">
              <a:avLst/>
            </a:prstGeom>
          </p:spPr>
        </p:pic>
        <p:sp>
          <p:nvSpPr>
            <p:cNvPr id="24" name="CasellaDiTesto 23">
              <a:extLst>
                <a:ext uri="{FF2B5EF4-FFF2-40B4-BE49-F238E27FC236}">
                  <a16:creationId xmlns:a16="http://schemas.microsoft.com/office/drawing/2014/main" id="{C8F25523-6720-49F0-A6E3-746AEBA3DC25}"/>
                </a:ext>
              </a:extLst>
            </p:cNvPr>
            <p:cNvSpPr txBox="1"/>
            <p:nvPr/>
          </p:nvSpPr>
          <p:spPr>
            <a:xfrm>
              <a:off x="3305907" y="3336586"/>
              <a:ext cx="8377135" cy="646331"/>
            </a:xfrm>
            <a:prstGeom prst="rect">
              <a:avLst/>
            </a:prstGeom>
            <a:noFill/>
          </p:spPr>
          <p:txBody>
            <a:bodyPr wrap="square">
              <a:spAutoFit/>
            </a:bodyPr>
            <a:lstStyle/>
            <a:p>
              <a:pPr marL="272367" lvl="2" indent="-175455" defTabSz="906195" fontAlgn="auto">
                <a:spcBef>
                  <a:spcPts val="0"/>
                </a:spcBef>
                <a:spcAft>
                  <a:spcPts val="0"/>
                </a:spcAft>
                <a:buClr>
                  <a:srgbClr val="000000"/>
                </a:buClr>
                <a:buSzPct val="100000"/>
                <a:buFont typeface="Wingdings" panose="05000000000000000000" pitchFamily="2" charset="2"/>
                <a:buChar char="§"/>
                <a:defRPr/>
              </a:pPr>
              <a:r>
                <a:rPr lang="en-US" dirty="0">
                  <a:solidFill>
                    <a:schemeClr val="tx1"/>
                  </a:solidFill>
                  <a:latin typeface="Helvetica" panose="020B0604020202020204" pitchFamily="34" charset="0"/>
                  <a:ea typeface="+mn-ea"/>
                  <a:cs typeface="Helvetica" panose="020B0604020202020204" pitchFamily="34" charset="0"/>
                </a:rPr>
                <a:t>Complement spot markets with medium/long term markets based also on </a:t>
              </a:r>
              <a:r>
                <a:rPr lang="en-US" b="1" dirty="0">
                  <a:solidFill>
                    <a:srgbClr val="005EA8"/>
                  </a:solidFill>
                  <a:latin typeface="Helvetica" panose="020B0604020202020204" pitchFamily="34" charset="0"/>
                  <a:ea typeface="+mn-ea"/>
                  <a:cs typeface="Helvetica" panose="020B0604020202020204" pitchFamily="34" charset="0"/>
                </a:rPr>
                <a:t>capacity remuneration/availability</a:t>
              </a:r>
              <a:endParaRPr lang="it-IT" dirty="0">
                <a:solidFill>
                  <a:schemeClr val="tx1"/>
                </a:solidFill>
                <a:latin typeface="Helvetica" panose="020B0604020202020204" pitchFamily="34" charset="0"/>
                <a:ea typeface="+mn-ea"/>
                <a:cs typeface="Helvetica" panose="020B0604020202020204" pitchFamily="34" charset="0"/>
              </a:endParaRPr>
            </a:p>
          </p:txBody>
        </p:sp>
      </p:grpSp>
      <p:grpSp>
        <p:nvGrpSpPr>
          <p:cNvPr id="25" name="Gruppo 24">
            <a:extLst>
              <a:ext uri="{FF2B5EF4-FFF2-40B4-BE49-F238E27FC236}">
                <a16:creationId xmlns:a16="http://schemas.microsoft.com/office/drawing/2014/main" id="{CC229C5B-AFA3-4F5B-9932-5EA08CF848DD}"/>
              </a:ext>
            </a:extLst>
          </p:cNvPr>
          <p:cNvGrpSpPr/>
          <p:nvPr/>
        </p:nvGrpSpPr>
        <p:grpSpPr>
          <a:xfrm>
            <a:off x="403351" y="4416703"/>
            <a:ext cx="11283513" cy="779123"/>
            <a:chOff x="209921" y="4426382"/>
            <a:chExt cx="11283513" cy="779123"/>
          </a:xfrm>
        </p:grpSpPr>
        <p:sp>
          <p:nvSpPr>
            <p:cNvPr id="26" name="Rettangolo con angoli arrotondati 25">
              <a:extLst>
                <a:ext uri="{FF2B5EF4-FFF2-40B4-BE49-F238E27FC236}">
                  <a16:creationId xmlns:a16="http://schemas.microsoft.com/office/drawing/2014/main" id="{13DA38D1-FBDB-492B-9003-0793DC93CEBC}"/>
                </a:ext>
              </a:extLst>
            </p:cNvPr>
            <p:cNvSpPr/>
            <p:nvPr/>
          </p:nvSpPr>
          <p:spPr bwMode="auto">
            <a:xfrm>
              <a:off x="569793" y="4511497"/>
              <a:ext cx="2355271" cy="530115"/>
            </a:xfrm>
            <a:prstGeom prst="roundRect">
              <a:avLst/>
            </a:prstGeom>
            <a:solidFill>
              <a:schemeClr val="accent1">
                <a:lumMod val="75000"/>
              </a:schemeClr>
            </a:solidFill>
            <a:ln w="2857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187325" indent="-9525" algn="ctr" defTabSz="912114" fontAlgn="auto">
                <a:lnSpc>
                  <a:spcPts val="1676"/>
                </a:lnSpc>
                <a:spcBef>
                  <a:spcPts val="0"/>
                </a:spcBef>
                <a:spcAft>
                  <a:spcPts val="600"/>
                </a:spcAft>
              </a:pPr>
              <a:r>
                <a:rPr lang="it-IT" sz="1600" b="1" kern="0" dirty="0">
                  <a:solidFill>
                    <a:schemeClr val="bg1"/>
                  </a:solidFill>
                  <a:latin typeface="Helvetica" panose="020B0604020202020204" pitchFamily="34" charset="0"/>
                  <a:ea typeface="MS PGothic" panose="020B0600070205080204" pitchFamily="34" charset="-128"/>
                  <a:cs typeface="Helvetica" panose="020B0604020202020204" pitchFamily="34" charset="0"/>
                </a:rPr>
                <a:t>STORAGE</a:t>
              </a:r>
            </a:p>
          </p:txBody>
        </p:sp>
        <p:sp>
          <p:nvSpPr>
            <p:cNvPr id="27" name="Triangolo isoscele 26">
              <a:extLst>
                <a:ext uri="{FF2B5EF4-FFF2-40B4-BE49-F238E27FC236}">
                  <a16:creationId xmlns:a16="http://schemas.microsoft.com/office/drawing/2014/main" id="{8EC99FBF-645B-48CA-BD62-04CC8CC48F2D}"/>
                </a:ext>
              </a:extLst>
            </p:cNvPr>
            <p:cNvSpPr/>
            <p:nvPr/>
          </p:nvSpPr>
          <p:spPr bwMode="auto">
            <a:xfrm rot="5400000">
              <a:off x="2958809" y="4588878"/>
              <a:ext cx="534750" cy="399201"/>
            </a:xfrm>
            <a:prstGeom prst="triangle">
              <a:avLst/>
            </a:prstGeom>
            <a:solidFill>
              <a:schemeClr val="accent1">
                <a:lumMod val="75000"/>
              </a:schemeClr>
            </a:solidFill>
            <a:ln w="19050" cap="flat" cmpd="sng" algn="ctr">
              <a:solidFill>
                <a:schemeClr val="bg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207" tIns="45604" rIns="91207" bIns="45604" numCol="1" rtlCol="0" anchor="t" anchorCtr="0" compatLnSpc="1">
              <a:prstTxWarp prst="textNoShape">
                <a:avLst/>
              </a:prstTxWarp>
            </a:bodyPr>
            <a:lstStyle/>
            <a:p>
              <a:pPr defTabSz="912114"/>
              <a:endParaRPr lang="it-IT" sz="1795">
                <a:latin typeface="Helvetica" panose="020B0604020202020204" pitchFamily="34" charset="0"/>
                <a:ea typeface="+mn-ea"/>
                <a:cs typeface="Helvetica" panose="020B0604020202020204" pitchFamily="34" charset="0"/>
              </a:endParaRPr>
            </a:p>
          </p:txBody>
        </p:sp>
        <p:sp>
          <p:nvSpPr>
            <p:cNvPr id="28" name="Ovale 27">
              <a:extLst>
                <a:ext uri="{FF2B5EF4-FFF2-40B4-BE49-F238E27FC236}">
                  <a16:creationId xmlns:a16="http://schemas.microsoft.com/office/drawing/2014/main" id="{A954C0E2-DDFC-43FC-9E8F-811EC47877D0}"/>
                </a:ext>
              </a:extLst>
            </p:cNvPr>
            <p:cNvSpPr/>
            <p:nvPr/>
          </p:nvSpPr>
          <p:spPr bwMode="auto">
            <a:xfrm>
              <a:off x="209921" y="4426382"/>
              <a:ext cx="692999" cy="692999"/>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i="0" u="none" strike="noStrike" cap="none" normalizeH="0" baseline="0">
                <a:ln>
                  <a:noFill/>
                </a:ln>
                <a:solidFill>
                  <a:srgbClr val="D8DCED"/>
                </a:solidFill>
                <a:effectLst/>
                <a:latin typeface="Helvetica" panose="020B0604020202020204" pitchFamily="34" charset="0"/>
                <a:cs typeface="Helvetica" panose="020B0604020202020204" pitchFamily="34" charset="0"/>
              </a:endParaRPr>
            </a:p>
          </p:txBody>
        </p:sp>
        <p:pic>
          <p:nvPicPr>
            <p:cNvPr id="29" name="Elemento grafico 28" descr="Batteria in carica contorno">
              <a:extLst>
                <a:ext uri="{FF2B5EF4-FFF2-40B4-BE49-F238E27FC236}">
                  <a16:creationId xmlns:a16="http://schemas.microsoft.com/office/drawing/2014/main" id="{874B6DF0-CAA8-49CA-8221-915AC662A73C}"/>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304735" y="4525738"/>
              <a:ext cx="530115" cy="530115"/>
            </a:xfrm>
            <a:prstGeom prst="rect">
              <a:avLst/>
            </a:prstGeom>
          </p:spPr>
        </p:pic>
        <p:sp>
          <p:nvSpPr>
            <p:cNvPr id="30" name="CasellaDiTesto 29">
              <a:extLst>
                <a:ext uri="{FF2B5EF4-FFF2-40B4-BE49-F238E27FC236}">
                  <a16:creationId xmlns:a16="http://schemas.microsoft.com/office/drawing/2014/main" id="{87843BFD-622E-4EC2-BEE7-3281235FBD18}"/>
                </a:ext>
              </a:extLst>
            </p:cNvPr>
            <p:cNvSpPr txBox="1"/>
            <p:nvPr/>
          </p:nvSpPr>
          <p:spPr>
            <a:xfrm>
              <a:off x="3422095" y="4559174"/>
              <a:ext cx="8071339" cy="646331"/>
            </a:xfrm>
            <a:prstGeom prst="rect">
              <a:avLst/>
            </a:prstGeom>
            <a:noFill/>
          </p:spPr>
          <p:txBody>
            <a:bodyPr wrap="square">
              <a:spAutoFit/>
            </a:bodyPr>
            <a:lstStyle/>
            <a:p>
              <a:pPr marL="171450" indent="-171450">
                <a:spcAft>
                  <a:spcPts val="0"/>
                </a:spcAft>
                <a:buClr>
                  <a:schemeClr val="tx1"/>
                </a:buClr>
                <a:buFont typeface="Wingdings" panose="05000000000000000000" pitchFamily="2" charset="2"/>
                <a:buChar char="§"/>
              </a:pPr>
              <a:r>
                <a:rPr lang="en-US" b="1" dirty="0">
                  <a:solidFill>
                    <a:srgbClr val="005EA8"/>
                  </a:solidFill>
                  <a:latin typeface="Helvetica" panose="020B0604020202020204" pitchFamily="34" charset="0"/>
                  <a:cs typeface="Helvetica" panose="020B0604020202020204" pitchFamily="34" charset="0"/>
                </a:rPr>
                <a:t>New storage systems </a:t>
              </a:r>
              <a:r>
                <a:rPr lang="en-US" dirty="0">
                  <a:solidFill>
                    <a:schemeClr val="tx1"/>
                  </a:solidFill>
                  <a:latin typeface="Helvetica" panose="020B0604020202020204" pitchFamily="34" charset="0"/>
                  <a:cs typeface="Helvetica" panose="020B0604020202020204" pitchFamily="34" charset="0"/>
                </a:rPr>
                <a:t>to provide </a:t>
              </a:r>
              <a:r>
                <a:rPr lang="en-US" b="1" dirty="0">
                  <a:solidFill>
                    <a:srgbClr val="005EA8"/>
                  </a:solidFill>
                  <a:latin typeface="Helvetica" panose="020B0604020202020204" pitchFamily="34" charset="0"/>
                  <a:cs typeface="Helvetica" panose="020B0604020202020204" pitchFamily="34" charset="0"/>
                </a:rPr>
                <a:t>active and reactive power control, </a:t>
              </a:r>
              <a:r>
                <a:rPr lang="en-US" dirty="0">
                  <a:solidFill>
                    <a:schemeClr val="tx1"/>
                  </a:solidFill>
                  <a:latin typeface="Helvetica" panose="020B0604020202020204" pitchFamily="34" charset="0"/>
                  <a:cs typeface="Helvetica" panose="020B0604020202020204" pitchFamily="34" charset="0"/>
                </a:rPr>
                <a:t>ensure adequacy, manage </a:t>
              </a:r>
              <a:r>
                <a:rPr lang="en-US" b="1" dirty="0">
                  <a:solidFill>
                    <a:srgbClr val="005EA8"/>
                  </a:solidFill>
                  <a:latin typeface="Helvetica" panose="020B0604020202020204" pitchFamily="34" charset="0"/>
                  <a:cs typeface="Helvetica" panose="020B0604020202020204" pitchFamily="34" charset="0"/>
                </a:rPr>
                <a:t>overgeneration</a:t>
              </a:r>
              <a:r>
                <a:rPr lang="en-US" dirty="0">
                  <a:solidFill>
                    <a:schemeClr val="tx1"/>
                  </a:solidFill>
                  <a:latin typeface="Helvetica" panose="020B0604020202020204" pitchFamily="34" charset="0"/>
                  <a:cs typeface="Helvetica" panose="020B0604020202020204" pitchFamily="34" charset="0"/>
                </a:rPr>
                <a:t> and residual </a:t>
              </a:r>
              <a:r>
                <a:rPr lang="en-US" b="1" dirty="0">
                  <a:solidFill>
                    <a:srgbClr val="005EA8"/>
                  </a:solidFill>
                  <a:latin typeface="Helvetica" panose="020B0604020202020204" pitchFamily="34" charset="0"/>
                  <a:cs typeface="Helvetica" panose="020B0604020202020204" pitchFamily="34" charset="0"/>
                </a:rPr>
                <a:t>load ramps</a:t>
              </a:r>
              <a:endParaRPr lang="it-IT" b="1" dirty="0">
                <a:solidFill>
                  <a:srgbClr val="005EA8"/>
                </a:solidFill>
                <a:latin typeface="Helvetica" panose="020B0604020202020204" pitchFamily="34" charset="0"/>
                <a:cs typeface="Helvetica" panose="020B0604020202020204" pitchFamily="34" charset="0"/>
              </a:endParaRPr>
            </a:p>
          </p:txBody>
        </p:sp>
      </p:grpSp>
      <p:grpSp>
        <p:nvGrpSpPr>
          <p:cNvPr id="31" name="Gruppo 30">
            <a:extLst>
              <a:ext uri="{FF2B5EF4-FFF2-40B4-BE49-F238E27FC236}">
                <a16:creationId xmlns:a16="http://schemas.microsoft.com/office/drawing/2014/main" id="{CB10D08B-95D5-4C5B-AC49-910DB4B0EA8B}"/>
              </a:ext>
            </a:extLst>
          </p:cNvPr>
          <p:cNvGrpSpPr/>
          <p:nvPr/>
        </p:nvGrpSpPr>
        <p:grpSpPr>
          <a:xfrm>
            <a:off x="405439" y="5389608"/>
            <a:ext cx="11281424" cy="923330"/>
            <a:chOff x="212009" y="5208927"/>
            <a:chExt cx="11281424" cy="923330"/>
          </a:xfrm>
        </p:grpSpPr>
        <p:sp>
          <p:nvSpPr>
            <p:cNvPr id="32" name="Rettangolo con angoli arrotondati 31">
              <a:extLst>
                <a:ext uri="{FF2B5EF4-FFF2-40B4-BE49-F238E27FC236}">
                  <a16:creationId xmlns:a16="http://schemas.microsoft.com/office/drawing/2014/main" id="{B84857E9-3425-4230-9682-AD5B7F7ACDEB}"/>
                </a:ext>
              </a:extLst>
            </p:cNvPr>
            <p:cNvSpPr/>
            <p:nvPr/>
          </p:nvSpPr>
          <p:spPr bwMode="auto">
            <a:xfrm>
              <a:off x="569792" y="5365680"/>
              <a:ext cx="2355272" cy="513188"/>
            </a:xfrm>
            <a:prstGeom prst="roundRect">
              <a:avLst/>
            </a:prstGeom>
            <a:solidFill>
              <a:schemeClr val="accent1">
                <a:lumMod val="50000"/>
              </a:schemeClr>
            </a:solidFill>
            <a:ln w="2857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177800" indent="-9525" algn="ctr" defTabSz="912114" fontAlgn="auto">
                <a:lnSpc>
                  <a:spcPts val="1676"/>
                </a:lnSpc>
                <a:spcBef>
                  <a:spcPts val="0"/>
                </a:spcBef>
                <a:spcAft>
                  <a:spcPts val="600"/>
                </a:spcAft>
                <a:defRPr/>
              </a:pPr>
              <a:r>
                <a:rPr lang="it-IT" sz="1600" b="1" kern="0" dirty="0">
                  <a:solidFill>
                    <a:schemeClr val="bg1"/>
                  </a:solidFill>
                  <a:latin typeface="Helvetica" panose="020B0604020202020204" pitchFamily="34" charset="0"/>
                  <a:ea typeface="MS PGothic" panose="020B0600070205080204" pitchFamily="34" charset="-128"/>
                  <a:cs typeface="Helvetica" panose="020B0604020202020204" pitchFamily="34" charset="0"/>
                </a:rPr>
                <a:t>FLEXIBILITY RESOURCES</a:t>
              </a:r>
            </a:p>
          </p:txBody>
        </p:sp>
        <p:sp>
          <p:nvSpPr>
            <p:cNvPr id="33" name="Triangolo isoscele 32">
              <a:extLst>
                <a:ext uri="{FF2B5EF4-FFF2-40B4-BE49-F238E27FC236}">
                  <a16:creationId xmlns:a16="http://schemas.microsoft.com/office/drawing/2014/main" id="{04629EF9-7AF2-4DA6-8C0A-04CC34DC9AAD}"/>
                </a:ext>
              </a:extLst>
            </p:cNvPr>
            <p:cNvSpPr/>
            <p:nvPr/>
          </p:nvSpPr>
          <p:spPr bwMode="auto">
            <a:xfrm rot="5400000">
              <a:off x="2958809" y="5411893"/>
              <a:ext cx="534750" cy="399201"/>
            </a:xfrm>
            <a:prstGeom prst="triangle">
              <a:avLst/>
            </a:prstGeom>
            <a:solidFill>
              <a:schemeClr val="accent1">
                <a:lumMod val="50000"/>
              </a:schemeClr>
            </a:solidFill>
            <a:ln w="19050" cap="flat" cmpd="sng" algn="ctr">
              <a:solidFill>
                <a:schemeClr val="bg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207" tIns="45604" rIns="91207" bIns="45604" numCol="1" rtlCol="0" anchor="t" anchorCtr="0" compatLnSpc="1">
              <a:prstTxWarp prst="textNoShape">
                <a:avLst/>
              </a:prstTxWarp>
            </a:bodyPr>
            <a:lstStyle/>
            <a:p>
              <a:pPr defTabSz="912114"/>
              <a:endParaRPr lang="it-IT" sz="1795">
                <a:latin typeface="Helvetica" panose="020B0604020202020204" pitchFamily="34" charset="0"/>
                <a:ea typeface="+mn-ea"/>
                <a:cs typeface="Helvetica" panose="020B0604020202020204" pitchFamily="34" charset="0"/>
              </a:endParaRPr>
            </a:p>
          </p:txBody>
        </p:sp>
        <p:sp>
          <p:nvSpPr>
            <p:cNvPr id="34" name="Ovale 33">
              <a:extLst>
                <a:ext uri="{FF2B5EF4-FFF2-40B4-BE49-F238E27FC236}">
                  <a16:creationId xmlns:a16="http://schemas.microsoft.com/office/drawing/2014/main" id="{B597D854-A57C-4166-AE3A-017504434493}"/>
                </a:ext>
              </a:extLst>
            </p:cNvPr>
            <p:cNvSpPr/>
            <p:nvPr/>
          </p:nvSpPr>
          <p:spPr bwMode="auto">
            <a:xfrm>
              <a:off x="212009" y="5286735"/>
              <a:ext cx="692999" cy="692999"/>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i="0" u="none" strike="noStrike" cap="none" normalizeH="0" baseline="0">
                <a:ln>
                  <a:noFill/>
                </a:ln>
                <a:solidFill>
                  <a:srgbClr val="D8DCED"/>
                </a:solidFill>
                <a:effectLst/>
                <a:latin typeface="Helvetica" panose="020B0604020202020204" pitchFamily="34" charset="0"/>
                <a:cs typeface="Helvetica" panose="020B0604020202020204" pitchFamily="34" charset="0"/>
              </a:endParaRPr>
            </a:p>
          </p:txBody>
        </p:sp>
        <p:pic>
          <p:nvPicPr>
            <p:cNvPr id="35" name="Elemento grafico 34" descr="Grafico periodico contorno">
              <a:extLst>
                <a:ext uri="{FF2B5EF4-FFF2-40B4-BE49-F238E27FC236}">
                  <a16:creationId xmlns:a16="http://schemas.microsoft.com/office/drawing/2014/main" id="{C7F8F6DD-4F85-4F6B-9AAF-FA783BAB8418}"/>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270055" y="5364504"/>
              <a:ext cx="534751" cy="534751"/>
            </a:xfrm>
            <a:prstGeom prst="rect">
              <a:avLst/>
            </a:prstGeom>
          </p:spPr>
        </p:pic>
        <p:sp>
          <p:nvSpPr>
            <p:cNvPr id="36" name="CasellaDiTesto 35">
              <a:extLst>
                <a:ext uri="{FF2B5EF4-FFF2-40B4-BE49-F238E27FC236}">
                  <a16:creationId xmlns:a16="http://schemas.microsoft.com/office/drawing/2014/main" id="{B36C9E79-9311-432B-B790-0D14C7DAC81B}"/>
                </a:ext>
              </a:extLst>
            </p:cNvPr>
            <p:cNvSpPr txBox="1"/>
            <p:nvPr/>
          </p:nvSpPr>
          <p:spPr>
            <a:xfrm>
              <a:off x="3422094" y="5208927"/>
              <a:ext cx="8071339" cy="923330"/>
            </a:xfrm>
            <a:prstGeom prst="rect">
              <a:avLst/>
            </a:prstGeom>
            <a:noFill/>
          </p:spPr>
          <p:txBody>
            <a:bodyPr wrap="square">
              <a:spAutoFit/>
            </a:bodyPr>
            <a:lstStyle/>
            <a:p>
              <a:pPr marL="272367" lvl="2" indent="-175455" defTabSz="906195" fontAlgn="auto">
                <a:spcBef>
                  <a:spcPts val="0"/>
                </a:spcBef>
                <a:spcAft>
                  <a:spcPts val="0"/>
                </a:spcAft>
                <a:buClr>
                  <a:srgbClr val="000000"/>
                </a:buClr>
                <a:buSzPct val="100000"/>
                <a:buFont typeface="Wingdings" panose="05000000000000000000" pitchFamily="2" charset="2"/>
                <a:buChar char="§"/>
                <a:defRPr/>
              </a:pPr>
              <a:r>
                <a:rPr lang="en-US" b="1" dirty="0">
                  <a:solidFill>
                    <a:srgbClr val="005EA8"/>
                  </a:solidFill>
                  <a:latin typeface="Helvetica" panose="020B0604020202020204" pitchFamily="34" charset="0"/>
                  <a:ea typeface="MS PGothic"/>
                  <a:cs typeface="Helvetica" panose="020B0604020202020204" pitchFamily="34" charset="0"/>
                </a:rPr>
                <a:t>Evolution and integration of markets </a:t>
              </a:r>
              <a:r>
                <a:rPr lang="en-US" dirty="0">
                  <a:solidFill>
                    <a:schemeClr val="tx1"/>
                  </a:solidFill>
                  <a:latin typeface="Helvetica" panose="020B0604020202020204" pitchFamily="34" charset="0"/>
                  <a:ea typeface="MS PGothic"/>
                  <a:cs typeface="Helvetica" panose="020B0604020202020204" pitchFamily="34" charset="0"/>
                </a:rPr>
                <a:t>to have new flexibility resources in the grid ancillary services markets (</a:t>
              </a:r>
              <a:r>
                <a:rPr lang="en-US" b="1" dirty="0">
                  <a:solidFill>
                    <a:srgbClr val="005EA8"/>
                  </a:solidFill>
                  <a:latin typeface="Helvetica" panose="020B0604020202020204" pitchFamily="34" charset="0"/>
                  <a:ea typeface="MS PGothic"/>
                  <a:cs typeface="Helvetica" panose="020B0604020202020204" pitchFamily="34" charset="0"/>
                </a:rPr>
                <a:t>DSR and storage systems, electrical vehicles, </a:t>
              </a:r>
              <a:r>
                <a:rPr lang="en-US" b="1" dirty="0" err="1">
                  <a:solidFill>
                    <a:srgbClr val="005EA8"/>
                  </a:solidFill>
                  <a:latin typeface="Helvetica" panose="020B0604020202020204" pitchFamily="34" charset="0"/>
                  <a:ea typeface="MS PGothic"/>
                  <a:cs typeface="Helvetica" panose="020B0604020202020204" pitchFamily="34" charset="0"/>
                </a:rPr>
                <a:t>etc</a:t>
              </a:r>
              <a:r>
                <a:rPr lang="en-US" b="1" dirty="0">
                  <a:solidFill>
                    <a:srgbClr val="005EA8"/>
                  </a:solidFill>
                  <a:latin typeface="Helvetica" panose="020B0604020202020204" pitchFamily="34" charset="0"/>
                  <a:ea typeface="MS PGothic"/>
                  <a:cs typeface="Helvetica" panose="020B0604020202020204" pitchFamily="34" charset="0"/>
                </a:rPr>
                <a:t>  </a:t>
              </a:r>
              <a:r>
                <a:rPr lang="en-US" dirty="0">
                  <a:solidFill>
                    <a:schemeClr val="tx1"/>
                  </a:solidFill>
                  <a:latin typeface="Helvetica" panose="020B0604020202020204" pitchFamily="34" charset="0"/>
                  <a:ea typeface="MS PGothic"/>
                  <a:cs typeface="Helvetica" panose="020B0604020202020204" pitchFamily="34" charset="0"/>
                </a:rPr>
                <a:t>)</a:t>
              </a:r>
              <a:endParaRPr lang="it-IT" dirty="0">
                <a:solidFill>
                  <a:schemeClr val="tx1"/>
                </a:solidFill>
                <a:latin typeface="Helvetica" panose="020B0604020202020204" pitchFamily="34" charset="0"/>
                <a:ea typeface="+mn-ea"/>
                <a:cs typeface="Helvetica" panose="020B0604020202020204" pitchFamily="34" charset="0"/>
              </a:endParaRPr>
            </a:p>
          </p:txBody>
        </p:sp>
      </p:grpSp>
      <p:grpSp>
        <p:nvGrpSpPr>
          <p:cNvPr id="37" name="Gruppo 36">
            <a:extLst>
              <a:ext uri="{FF2B5EF4-FFF2-40B4-BE49-F238E27FC236}">
                <a16:creationId xmlns:a16="http://schemas.microsoft.com/office/drawing/2014/main" id="{89988264-50BE-499B-9014-F93DED89D5F2}"/>
              </a:ext>
            </a:extLst>
          </p:cNvPr>
          <p:cNvGrpSpPr/>
          <p:nvPr/>
        </p:nvGrpSpPr>
        <p:grpSpPr>
          <a:xfrm>
            <a:off x="462542" y="1975954"/>
            <a:ext cx="11589632" cy="923330"/>
            <a:chOff x="209597" y="1961744"/>
            <a:chExt cx="11589632" cy="923330"/>
          </a:xfrm>
        </p:grpSpPr>
        <p:sp>
          <p:nvSpPr>
            <p:cNvPr id="39" name="Rettangolo con angoli arrotondati 38">
              <a:extLst>
                <a:ext uri="{FF2B5EF4-FFF2-40B4-BE49-F238E27FC236}">
                  <a16:creationId xmlns:a16="http://schemas.microsoft.com/office/drawing/2014/main" id="{42948BB6-B2D8-4B4D-9942-122EF4152E48}"/>
                </a:ext>
              </a:extLst>
            </p:cNvPr>
            <p:cNvSpPr/>
            <p:nvPr/>
          </p:nvSpPr>
          <p:spPr bwMode="auto">
            <a:xfrm>
              <a:off x="556097" y="2177232"/>
              <a:ext cx="2342362" cy="615409"/>
            </a:xfrm>
            <a:prstGeom prst="roundRect">
              <a:avLst/>
            </a:prstGeom>
            <a:solidFill>
              <a:srgbClr val="025FA9"/>
            </a:solidFill>
            <a:ln w="2857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indent="-9525" algn="ctr" defTabSz="912114" fontAlgn="auto">
                <a:lnSpc>
                  <a:spcPts val="1676"/>
                </a:lnSpc>
                <a:spcBef>
                  <a:spcPts val="0"/>
                </a:spcBef>
                <a:spcAft>
                  <a:spcPts val="600"/>
                </a:spcAft>
                <a:defRPr/>
              </a:pPr>
              <a:r>
                <a:rPr lang="it-IT" sz="1600" b="1" kern="0" dirty="0">
                  <a:solidFill>
                    <a:schemeClr val="bg1"/>
                  </a:solidFill>
                  <a:latin typeface="Helvetica" panose="020B0604020202020204" pitchFamily="34" charset="0"/>
                  <a:ea typeface="MS PGothic" panose="020B0600070205080204" pitchFamily="34" charset="-128"/>
                  <a:cs typeface="Helvetica" panose="020B0604020202020204" pitchFamily="34" charset="0"/>
                </a:rPr>
                <a:t>RENEWABLES DEVELOPMENT</a:t>
              </a:r>
            </a:p>
          </p:txBody>
        </p:sp>
        <p:sp>
          <p:nvSpPr>
            <p:cNvPr id="40" name="Triangolo isoscele 39">
              <a:extLst>
                <a:ext uri="{FF2B5EF4-FFF2-40B4-BE49-F238E27FC236}">
                  <a16:creationId xmlns:a16="http://schemas.microsoft.com/office/drawing/2014/main" id="{3FBE626E-56D1-4194-87C9-56B27C29A042}"/>
                </a:ext>
              </a:extLst>
            </p:cNvPr>
            <p:cNvSpPr/>
            <p:nvPr/>
          </p:nvSpPr>
          <p:spPr bwMode="auto">
            <a:xfrm rot="5400000">
              <a:off x="2958811" y="2261925"/>
              <a:ext cx="534749" cy="399201"/>
            </a:xfrm>
            <a:prstGeom prst="triangle">
              <a:avLst/>
            </a:prstGeom>
            <a:solidFill>
              <a:srgbClr val="025FA9"/>
            </a:solidFill>
            <a:ln w="19050" cap="flat" cmpd="sng" algn="ctr">
              <a:solidFill>
                <a:schemeClr val="bg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207" tIns="45604" rIns="91207" bIns="45604" numCol="1" rtlCol="0" anchor="t" anchorCtr="0" compatLnSpc="1">
              <a:prstTxWarp prst="textNoShape">
                <a:avLst/>
              </a:prstTxWarp>
            </a:bodyPr>
            <a:lstStyle/>
            <a:p>
              <a:pPr defTabSz="912114"/>
              <a:endParaRPr lang="it-IT" sz="1795">
                <a:latin typeface="Helvetica" panose="020B0604020202020204" pitchFamily="34" charset="0"/>
                <a:ea typeface="+mn-ea"/>
                <a:cs typeface="Helvetica" panose="020B0604020202020204" pitchFamily="34" charset="0"/>
              </a:endParaRPr>
            </a:p>
          </p:txBody>
        </p:sp>
        <p:sp>
          <p:nvSpPr>
            <p:cNvPr id="43" name="Ovale 42">
              <a:extLst>
                <a:ext uri="{FF2B5EF4-FFF2-40B4-BE49-F238E27FC236}">
                  <a16:creationId xmlns:a16="http://schemas.microsoft.com/office/drawing/2014/main" id="{78C808FF-6A18-489F-A990-5F9DDA17EAE8}"/>
                </a:ext>
              </a:extLst>
            </p:cNvPr>
            <p:cNvSpPr/>
            <p:nvPr/>
          </p:nvSpPr>
          <p:spPr bwMode="auto">
            <a:xfrm>
              <a:off x="209597" y="2138436"/>
              <a:ext cx="692999" cy="692999"/>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i="0" u="none" strike="noStrike" cap="none" normalizeH="0" baseline="0">
                <a:ln>
                  <a:noFill/>
                </a:ln>
                <a:solidFill>
                  <a:srgbClr val="D8DCED"/>
                </a:solidFill>
                <a:effectLst/>
                <a:latin typeface="Helvetica" panose="020B0604020202020204" pitchFamily="34" charset="0"/>
                <a:cs typeface="Helvetica" panose="020B0604020202020204" pitchFamily="34" charset="0"/>
              </a:endParaRPr>
            </a:p>
          </p:txBody>
        </p:sp>
        <p:pic>
          <p:nvPicPr>
            <p:cNvPr id="45" name="Elemento grafico 44" descr="Pannelli solari contorno">
              <a:extLst>
                <a:ext uri="{FF2B5EF4-FFF2-40B4-BE49-F238E27FC236}">
                  <a16:creationId xmlns:a16="http://schemas.microsoft.com/office/drawing/2014/main" id="{954D8A26-4E08-4F02-B0DC-5BA70FF58A6D}"/>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259915" y="2205354"/>
              <a:ext cx="523546" cy="523546"/>
            </a:xfrm>
            <a:prstGeom prst="rect">
              <a:avLst/>
            </a:prstGeom>
          </p:spPr>
        </p:pic>
        <p:sp>
          <p:nvSpPr>
            <p:cNvPr id="46" name="CasellaDiTesto 45">
              <a:extLst>
                <a:ext uri="{FF2B5EF4-FFF2-40B4-BE49-F238E27FC236}">
                  <a16:creationId xmlns:a16="http://schemas.microsoft.com/office/drawing/2014/main" id="{73BBC84E-9C60-4E5C-9C3F-2EFA6A1647BD}"/>
                </a:ext>
              </a:extLst>
            </p:cNvPr>
            <p:cNvSpPr txBox="1"/>
            <p:nvPr/>
          </p:nvSpPr>
          <p:spPr>
            <a:xfrm>
              <a:off x="3422094" y="1961744"/>
              <a:ext cx="8377135" cy="923330"/>
            </a:xfrm>
            <a:prstGeom prst="rect">
              <a:avLst/>
            </a:prstGeom>
            <a:noFill/>
          </p:spPr>
          <p:txBody>
            <a:bodyPr wrap="square">
              <a:spAutoFit/>
            </a:bodyPr>
            <a:lstStyle/>
            <a:p>
              <a:pPr marL="171450" indent="-171450">
                <a:buClr>
                  <a:schemeClr val="tx1"/>
                </a:buClr>
                <a:buFont typeface="Wingdings" panose="05000000000000000000" pitchFamily="2" charset="2"/>
                <a:buChar char="§"/>
              </a:pPr>
              <a:r>
                <a:rPr lang="en-US" b="1" dirty="0">
                  <a:solidFill>
                    <a:srgbClr val="005EA8"/>
                  </a:solidFill>
                  <a:effectLst/>
                  <a:latin typeface="Helvetica" panose="020B0604020202020204" pitchFamily="34" charset="0"/>
                  <a:ea typeface="Calibri" panose="020F0502020204030204" pitchFamily="34" charset="0"/>
                  <a:cs typeface="Helvetica" panose="020B0604020202020204" pitchFamily="34" charset="0"/>
                </a:rPr>
                <a:t>Increase installation rates and</a:t>
              </a:r>
              <a:r>
                <a:rPr lang="en-US" dirty="0">
                  <a:solidFill>
                    <a:schemeClr val="tx1"/>
                  </a:solidFill>
                  <a:effectLst/>
                  <a:latin typeface="Helvetica" panose="020B0604020202020204" pitchFamily="34" charset="0"/>
                  <a:ea typeface="Calibri" panose="020F0502020204030204" pitchFamily="34" charset="0"/>
                  <a:cs typeface="Helvetica" panose="020B0604020202020204" pitchFamily="34" charset="0"/>
                </a:rPr>
                <a:t> </a:t>
              </a:r>
              <a:r>
                <a:rPr lang="en-US" b="1" dirty="0">
                  <a:solidFill>
                    <a:srgbClr val="005EA8"/>
                  </a:solidFill>
                  <a:effectLst/>
                  <a:latin typeface="Helvetica" panose="020B0604020202020204" pitchFamily="34" charset="0"/>
                  <a:ea typeface="Calibri" panose="020F0502020204030204" pitchFamily="34" charset="0"/>
                  <a:cs typeface="Helvetica" panose="020B0604020202020204" pitchFamily="34" charset="0"/>
                </a:rPr>
                <a:t>planning on a long-term basis</a:t>
              </a:r>
            </a:p>
            <a:p>
              <a:pPr marL="171450" indent="-171450">
                <a:buClr>
                  <a:schemeClr val="tx1"/>
                </a:buClr>
                <a:buFont typeface="Wingdings" panose="05000000000000000000" pitchFamily="2" charset="2"/>
                <a:buChar char="§"/>
              </a:pPr>
              <a:r>
                <a:rPr lang="it-IT" b="1" dirty="0" err="1">
                  <a:solidFill>
                    <a:srgbClr val="005EA8"/>
                  </a:solidFill>
                  <a:effectLst/>
                  <a:latin typeface="Helvetica" panose="020B0604020202020204" pitchFamily="34" charset="0"/>
                  <a:ea typeface="Calibri" panose="020F0502020204030204" pitchFamily="34" charset="0"/>
                  <a:cs typeface="Helvetica" panose="020B0604020202020204" pitchFamily="34" charset="0"/>
                </a:rPr>
                <a:t>leveraging</a:t>
              </a:r>
              <a:r>
                <a:rPr lang="it-IT" b="1" dirty="0">
                  <a:solidFill>
                    <a:srgbClr val="005EA8"/>
                  </a:solidFill>
                  <a:effectLst/>
                  <a:latin typeface="Helvetica" panose="020B0604020202020204" pitchFamily="34" charset="0"/>
                  <a:ea typeface="Calibri" panose="020F0502020204030204" pitchFamily="34" charset="0"/>
                  <a:cs typeface="Helvetica" panose="020B0604020202020204" pitchFamily="34" charset="0"/>
                </a:rPr>
                <a:t> on </a:t>
              </a:r>
              <a:r>
                <a:rPr lang="en-US" b="1" dirty="0">
                  <a:solidFill>
                    <a:srgbClr val="005EA8"/>
                  </a:solidFill>
                  <a:latin typeface="Helvetica" panose="020B0604020202020204" pitchFamily="34" charset="0"/>
                  <a:ea typeface="Calibri" panose="020F0502020204030204" pitchFamily="34" charset="0"/>
                  <a:cs typeface="Helvetica" panose="020B0604020202020204" pitchFamily="34" charset="0"/>
                </a:rPr>
                <a:t>t</a:t>
              </a:r>
              <a:r>
                <a:rPr lang="en-US" b="1" dirty="0">
                  <a:solidFill>
                    <a:srgbClr val="005EA8"/>
                  </a:solidFill>
                  <a:effectLst/>
                  <a:latin typeface="Helvetica" panose="020B0604020202020204" pitchFamily="34" charset="0"/>
                  <a:ea typeface="Calibri" panose="020F0502020204030204" pitchFamily="34" charset="0"/>
                  <a:cs typeface="Helvetica" panose="020B0604020202020204" pitchFamily="34" charset="0"/>
                </a:rPr>
                <a:t>echnological differentiation </a:t>
              </a:r>
              <a:r>
                <a:rPr lang="en-US" dirty="0">
                  <a:solidFill>
                    <a:schemeClr val="tx1"/>
                  </a:solidFill>
                  <a:effectLst/>
                  <a:latin typeface="Helvetica" panose="020B0604020202020204" pitchFamily="34" charset="0"/>
                  <a:ea typeface="Calibri" panose="020F0502020204030204" pitchFamily="34" charset="0"/>
                  <a:cs typeface="Helvetica" panose="020B0604020202020204" pitchFamily="34" charset="0"/>
                </a:rPr>
                <a:t>in energy sources portfolio</a:t>
              </a:r>
              <a:endParaRPr lang="it-IT" dirty="0">
                <a:solidFill>
                  <a:schemeClr val="tx1"/>
                </a:solidFill>
                <a:effectLst/>
                <a:latin typeface="Helvetica" panose="020B0604020202020204" pitchFamily="34" charset="0"/>
                <a:ea typeface="Calibri" panose="020F0502020204030204" pitchFamily="34" charset="0"/>
                <a:cs typeface="Helvetica" panose="020B0604020202020204" pitchFamily="34" charset="0"/>
              </a:endParaRPr>
            </a:p>
            <a:p>
              <a:pPr marL="171450" indent="-171450">
                <a:spcAft>
                  <a:spcPts val="0"/>
                </a:spcAft>
                <a:buClr>
                  <a:schemeClr val="tx1"/>
                </a:buClr>
                <a:buFont typeface="Wingdings" panose="05000000000000000000" pitchFamily="2" charset="2"/>
                <a:buChar char="§"/>
              </a:pPr>
              <a:r>
                <a:rPr lang="en-US" b="1" dirty="0">
                  <a:solidFill>
                    <a:srgbClr val="005EA8"/>
                  </a:solidFill>
                  <a:latin typeface="Helvetica" panose="020B0604020202020204" pitchFamily="34" charset="0"/>
                  <a:cs typeface="Helvetica" panose="020B0604020202020204" pitchFamily="34" charset="0"/>
                </a:rPr>
                <a:t>Prioritize</a:t>
              </a:r>
              <a:r>
                <a:rPr lang="en-US" dirty="0">
                  <a:solidFill>
                    <a:schemeClr val="tx1"/>
                  </a:solidFill>
                  <a:latin typeface="Helvetica" panose="020B0604020202020204" pitchFamily="34" charset="0"/>
                  <a:cs typeface="Helvetica" panose="020B0604020202020204" pitchFamily="34" charset="0"/>
                </a:rPr>
                <a:t> at the administrative level and carry out </a:t>
              </a:r>
              <a:r>
                <a:rPr lang="en-US" b="1" dirty="0">
                  <a:solidFill>
                    <a:srgbClr val="005EA8"/>
                  </a:solidFill>
                  <a:latin typeface="Helvetica" panose="020B0604020202020204" pitchFamily="34" charset="0"/>
                  <a:cs typeface="Helvetica" panose="020B0604020202020204" pitchFamily="34" charset="0"/>
                </a:rPr>
                <a:t>awareness campaigns</a:t>
              </a:r>
              <a:endParaRPr lang="it-IT" sz="1200" dirty="0">
                <a:solidFill>
                  <a:schemeClr val="tx1"/>
                </a:solidFill>
                <a:latin typeface="Helvetica" panose="020B0604020202020204" pitchFamily="34" charset="0"/>
                <a:cs typeface="Helvetica" panose="020B0604020202020204" pitchFamily="34" charset="0"/>
              </a:endParaRPr>
            </a:p>
          </p:txBody>
        </p:sp>
      </p:grpSp>
    </p:spTree>
    <p:extLst>
      <p:ext uri="{BB962C8B-B14F-4D97-AF65-F5344CB8AC3E}">
        <p14:creationId xmlns:p14="http://schemas.microsoft.com/office/powerpoint/2010/main" val="11605221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a:extLst>
              <a:ext uri="{FF2B5EF4-FFF2-40B4-BE49-F238E27FC236}">
                <a16:creationId xmlns:a16="http://schemas.microsoft.com/office/drawing/2014/main" id="{12401019-9A97-4830-A6D6-4D86CD9C0481}"/>
              </a:ext>
            </a:extLst>
          </p:cNvPr>
          <p:cNvSpPr>
            <a:spLocks noGrp="1"/>
          </p:cNvSpPr>
          <p:nvPr>
            <p:ph type="sldNum" sz="quarter" idx="12"/>
          </p:nvPr>
        </p:nvSpPr>
        <p:spPr>
          <a:xfrm>
            <a:off x="8970659" y="6337843"/>
            <a:ext cx="2837392" cy="364174"/>
          </a:xfrm>
        </p:spPr>
        <p:txBody>
          <a:bodyPr/>
          <a:lstStyle/>
          <a:p>
            <a:pPr defTabSz="912023">
              <a:defRPr/>
            </a:pPr>
            <a:fld id="{B007B441-5312-499D-93C3-6E37886527FA}" type="slidenum">
              <a:rPr lang="it-IT">
                <a:solidFill>
                  <a:prstClr val="black">
                    <a:tint val="75000"/>
                  </a:prstClr>
                </a:solidFill>
                <a:latin typeface="Helvetica" panose="020B0604020202020204" pitchFamily="34" charset="0"/>
                <a:ea typeface="+mn-ea"/>
                <a:cs typeface="Helvetica" panose="020B0604020202020204" pitchFamily="34" charset="0"/>
              </a:rPr>
              <a:pPr defTabSz="912023">
                <a:defRPr/>
              </a:pPr>
              <a:t>5</a:t>
            </a:fld>
            <a:endParaRPr lang="it-IT">
              <a:solidFill>
                <a:prstClr val="black">
                  <a:tint val="75000"/>
                </a:prstClr>
              </a:solidFill>
              <a:latin typeface="Helvetica" panose="020B0604020202020204" pitchFamily="34" charset="0"/>
              <a:ea typeface="+mn-ea"/>
              <a:cs typeface="Helvetica" panose="020B0604020202020204" pitchFamily="34" charset="0"/>
            </a:endParaRPr>
          </a:p>
        </p:txBody>
      </p:sp>
      <p:sp>
        <p:nvSpPr>
          <p:cNvPr id="5" name="Rettangolo 4">
            <a:extLst>
              <a:ext uri="{FF2B5EF4-FFF2-40B4-BE49-F238E27FC236}">
                <a16:creationId xmlns:a16="http://schemas.microsoft.com/office/drawing/2014/main" id="{9ADFB56A-1BAD-46D0-89B7-4937388F2B0B}"/>
              </a:ext>
            </a:extLst>
          </p:cNvPr>
          <p:cNvSpPr/>
          <p:nvPr/>
        </p:nvSpPr>
        <p:spPr>
          <a:xfrm>
            <a:off x="269881" y="6454966"/>
            <a:ext cx="3840001" cy="26528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2023">
              <a:defRPr/>
            </a:pPr>
            <a:endParaRPr lang="it-IT" sz="1795">
              <a:solidFill>
                <a:prstClr val="white"/>
              </a:solidFill>
              <a:latin typeface="Calibri"/>
            </a:endParaRPr>
          </a:p>
        </p:txBody>
      </p:sp>
      <p:sp>
        <p:nvSpPr>
          <p:cNvPr id="10" name="Titolo 1">
            <a:extLst>
              <a:ext uri="{FF2B5EF4-FFF2-40B4-BE49-F238E27FC236}">
                <a16:creationId xmlns:a16="http://schemas.microsoft.com/office/drawing/2014/main" id="{118FDF71-5577-4B03-80D5-2899681F9F19}"/>
              </a:ext>
            </a:extLst>
          </p:cNvPr>
          <p:cNvSpPr txBox="1">
            <a:spLocks/>
          </p:cNvSpPr>
          <p:nvPr/>
        </p:nvSpPr>
        <p:spPr>
          <a:xfrm>
            <a:off x="1196333" y="188348"/>
            <a:ext cx="9576064" cy="502743"/>
          </a:xfrm>
          <a:prstGeom prst="rect">
            <a:avLst/>
          </a:prstGeom>
        </p:spPr>
        <p:txBody>
          <a:bodyPr vert="horz" lIns="91202" tIns="45601" rIns="91202" bIns="45601" rtlCol="0" anchor="ctr">
            <a:noAutofit/>
          </a:bodyPr>
          <a:lstStyle>
            <a:lvl1pPr algn="ctr" defTabSz="914400" rtl="0" eaLnBrk="1" latinLnBrk="0" hangingPunct="1">
              <a:spcBef>
                <a:spcPct val="0"/>
              </a:spcBef>
              <a:buNone/>
              <a:defRPr lang="it-IT" sz="2400" b="1" kern="1200" dirty="0">
                <a:solidFill>
                  <a:srgbClr val="002060"/>
                </a:solidFill>
                <a:latin typeface="+mj-lt"/>
                <a:ea typeface="+mj-ea"/>
                <a:cs typeface="Arial" pitchFamily="34" charset="0"/>
              </a:defRPr>
            </a:lvl1pPr>
          </a:lstStyle>
          <a:p>
            <a:pPr algn="l" defTabSz="912023" fontAlgn="auto">
              <a:spcAft>
                <a:spcPts val="0"/>
              </a:spcAft>
              <a:defRPr/>
            </a:pPr>
            <a:endParaRPr lang="en-GB" sz="2394" dirty="0">
              <a:latin typeface="Calibri"/>
            </a:endParaRPr>
          </a:p>
        </p:txBody>
      </p:sp>
      <p:sp>
        <p:nvSpPr>
          <p:cNvPr id="11" name="Titolo 1">
            <a:extLst>
              <a:ext uri="{FF2B5EF4-FFF2-40B4-BE49-F238E27FC236}">
                <a16:creationId xmlns:a16="http://schemas.microsoft.com/office/drawing/2014/main" id="{45C6F1C8-CB3E-4B20-87D4-E96FD9C1A270}"/>
              </a:ext>
            </a:extLst>
          </p:cNvPr>
          <p:cNvSpPr txBox="1">
            <a:spLocks/>
          </p:cNvSpPr>
          <p:nvPr/>
        </p:nvSpPr>
        <p:spPr>
          <a:xfrm>
            <a:off x="1348336" y="340351"/>
            <a:ext cx="9576064" cy="502743"/>
          </a:xfrm>
          <a:prstGeom prst="rect">
            <a:avLst/>
          </a:prstGeom>
        </p:spPr>
        <p:txBody>
          <a:bodyPr vert="horz" lIns="91202" tIns="45601" rIns="91202" bIns="45601" rtlCol="0" anchor="ctr">
            <a:noAutofit/>
          </a:bodyPr>
          <a:lstStyle>
            <a:lvl1pPr algn="ctr" defTabSz="914400" rtl="0" eaLnBrk="1" latinLnBrk="0" hangingPunct="1">
              <a:spcBef>
                <a:spcPct val="0"/>
              </a:spcBef>
              <a:buNone/>
              <a:defRPr lang="it-IT" sz="2400" b="1" kern="1200" dirty="0">
                <a:solidFill>
                  <a:srgbClr val="002060"/>
                </a:solidFill>
                <a:latin typeface="+mj-lt"/>
                <a:ea typeface="+mj-ea"/>
                <a:cs typeface="Arial" pitchFamily="34" charset="0"/>
              </a:defRPr>
            </a:lvl1pPr>
          </a:lstStyle>
          <a:p>
            <a:pPr algn="l" defTabSz="912023" fontAlgn="auto">
              <a:spcAft>
                <a:spcPts val="0"/>
              </a:spcAft>
              <a:defRPr/>
            </a:pPr>
            <a:endParaRPr lang="en-GB" sz="2394" dirty="0">
              <a:latin typeface="Calibri"/>
            </a:endParaRPr>
          </a:p>
        </p:txBody>
      </p:sp>
      <p:sp>
        <p:nvSpPr>
          <p:cNvPr id="12" name="Titolo 1">
            <a:extLst>
              <a:ext uri="{FF2B5EF4-FFF2-40B4-BE49-F238E27FC236}">
                <a16:creationId xmlns:a16="http://schemas.microsoft.com/office/drawing/2014/main" id="{2E7BB22C-681B-4CE3-BBA0-9E9F2F9111F0}"/>
              </a:ext>
            </a:extLst>
          </p:cNvPr>
          <p:cNvSpPr>
            <a:spLocks noGrp="1"/>
          </p:cNvSpPr>
          <p:nvPr>
            <p:ph type="title"/>
          </p:nvPr>
        </p:nvSpPr>
        <p:spPr>
          <a:xfrm>
            <a:off x="1348336" y="110153"/>
            <a:ext cx="9149553" cy="519744"/>
          </a:xfrm>
        </p:spPr>
        <p:txBody>
          <a:bodyPr rtlCol="0">
            <a:noAutofit/>
          </a:bodyPr>
          <a:lstStyle/>
          <a:p>
            <a:pPr algn="l">
              <a:defRPr/>
            </a:pPr>
            <a:r>
              <a:rPr lang="en-GB" sz="2400" dirty="0">
                <a:latin typeface="Helvetica" panose="020B0604020202020204" pitchFamily="34" charset="0"/>
                <a:cs typeface="Helvetica" panose="020B0604020202020204" pitchFamily="34" charset="0"/>
              </a:rPr>
              <a:t>The role of TSOs in the decarbonisation of the energy system</a:t>
            </a:r>
            <a:endParaRPr lang="en-GB" sz="2400" b="1" dirty="0">
              <a:solidFill>
                <a:srgbClr val="002060"/>
              </a:solidFill>
              <a:latin typeface="Helvetica" panose="020B0604020202020204" pitchFamily="34" charset="0"/>
              <a:cs typeface="Helvetica" panose="020B0604020202020204" pitchFamily="34" charset="0"/>
            </a:endParaRPr>
          </a:p>
        </p:txBody>
      </p:sp>
      <p:pic>
        <p:nvPicPr>
          <p:cNvPr id="9" name="Immagine 8">
            <a:extLst>
              <a:ext uri="{FF2B5EF4-FFF2-40B4-BE49-F238E27FC236}">
                <a16:creationId xmlns:a16="http://schemas.microsoft.com/office/drawing/2014/main" id="{81C60C2B-2367-4A90-BECB-29B9766898E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31147" y="934803"/>
            <a:ext cx="9517925" cy="5200394"/>
          </a:xfrm>
          <a:prstGeom prst="rect">
            <a:avLst/>
          </a:prstGeom>
        </p:spPr>
      </p:pic>
    </p:spTree>
    <p:extLst>
      <p:ext uri="{BB962C8B-B14F-4D97-AF65-F5344CB8AC3E}">
        <p14:creationId xmlns:p14="http://schemas.microsoft.com/office/powerpoint/2010/main" val="38898785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a:extLst>
              <a:ext uri="{FF2B5EF4-FFF2-40B4-BE49-F238E27FC236}">
                <a16:creationId xmlns:a16="http://schemas.microsoft.com/office/drawing/2014/main" id="{12401019-9A97-4830-A6D6-4D86CD9C0481}"/>
              </a:ext>
            </a:extLst>
          </p:cNvPr>
          <p:cNvSpPr>
            <a:spLocks noGrp="1"/>
          </p:cNvSpPr>
          <p:nvPr>
            <p:ph type="sldNum" sz="quarter" idx="12"/>
          </p:nvPr>
        </p:nvSpPr>
        <p:spPr>
          <a:xfrm>
            <a:off x="8970659" y="6337843"/>
            <a:ext cx="2837392" cy="364174"/>
          </a:xfrm>
        </p:spPr>
        <p:txBody>
          <a:bodyPr/>
          <a:lstStyle/>
          <a:p>
            <a:pPr defTabSz="912023">
              <a:defRPr/>
            </a:pPr>
            <a:fld id="{B007B441-5312-499D-93C3-6E37886527FA}" type="slidenum">
              <a:rPr lang="it-IT">
                <a:solidFill>
                  <a:prstClr val="black">
                    <a:tint val="75000"/>
                  </a:prstClr>
                </a:solidFill>
                <a:latin typeface="Helvetica" panose="020B0604020202020204" pitchFamily="34" charset="0"/>
                <a:ea typeface="+mn-ea"/>
                <a:cs typeface="Helvetica" panose="020B0604020202020204" pitchFamily="34" charset="0"/>
              </a:rPr>
              <a:pPr defTabSz="912023">
                <a:defRPr/>
              </a:pPr>
              <a:t>6</a:t>
            </a:fld>
            <a:endParaRPr lang="it-IT">
              <a:solidFill>
                <a:prstClr val="black">
                  <a:tint val="75000"/>
                </a:prstClr>
              </a:solidFill>
              <a:latin typeface="Helvetica" panose="020B0604020202020204" pitchFamily="34" charset="0"/>
              <a:ea typeface="+mn-ea"/>
              <a:cs typeface="Helvetica" panose="020B0604020202020204" pitchFamily="34" charset="0"/>
            </a:endParaRPr>
          </a:p>
        </p:txBody>
      </p:sp>
      <p:sp>
        <p:nvSpPr>
          <p:cNvPr id="5" name="Rettangolo 4">
            <a:extLst>
              <a:ext uri="{FF2B5EF4-FFF2-40B4-BE49-F238E27FC236}">
                <a16:creationId xmlns:a16="http://schemas.microsoft.com/office/drawing/2014/main" id="{9ADFB56A-1BAD-46D0-89B7-4937388F2B0B}"/>
              </a:ext>
            </a:extLst>
          </p:cNvPr>
          <p:cNvSpPr/>
          <p:nvPr/>
        </p:nvSpPr>
        <p:spPr>
          <a:xfrm>
            <a:off x="269881" y="6454966"/>
            <a:ext cx="3840001" cy="26528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2023">
              <a:defRPr/>
            </a:pPr>
            <a:endParaRPr lang="it-IT" sz="1795">
              <a:solidFill>
                <a:prstClr val="white"/>
              </a:solidFill>
              <a:latin typeface="Calibri"/>
            </a:endParaRPr>
          </a:p>
        </p:txBody>
      </p:sp>
      <p:sp>
        <p:nvSpPr>
          <p:cNvPr id="10" name="Titolo 1">
            <a:extLst>
              <a:ext uri="{FF2B5EF4-FFF2-40B4-BE49-F238E27FC236}">
                <a16:creationId xmlns:a16="http://schemas.microsoft.com/office/drawing/2014/main" id="{118FDF71-5577-4B03-80D5-2899681F9F19}"/>
              </a:ext>
            </a:extLst>
          </p:cNvPr>
          <p:cNvSpPr txBox="1">
            <a:spLocks/>
          </p:cNvSpPr>
          <p:nvPr/>
        </p:nvSpPr>
        <p:spPr>
          <a:xfrm>
            <a:off x="1196333" y="188348"/>
            <a:ext cx="9576064" cy="502743"/>
          </a:xfrm>
          <a:prstGeom prst="rect">
            <a:avLst/>
          </a:prstGeom>
        </p:spPr>
        <p:txBody>
          <a:bodyPr vert="horz" lIns="91202" tIns="45601" rIns="91202" bIns="45601" rtlCol="0" anchor="ctr">
            <a:noAutofit/>
          </a:bodyPr>
          <a:lstStyle>
            <a:lvl1pPr algn="ctr" defTabSz="914400" rtl="0" eaLnBrk="1" latinLnBrk="0" hangingPunct="1">
              <a:spcBef>
                <a:spcPct val="0"/>
              </a:spcBef>
              <a:buNone/>
              <a:defRPr lang="it-IT" sz="2400" b="1" kern="1200" dirty="0">
                <a:solidFill>
                  <a:srgbClr val="002060"/>
                </a:solidFill>
                <a:latin typeface="+mj-lt"/>
                <a:ea typeface="+mj-ea"/>
                <a:cs typeface="Arial" pitchFamily="34" charset="0"/>
              </a:defRPr>
            </a:lvl1pPr>
          </a:lstStyle>
          <a:p>
            <a:pPr algn="l" defTabSz="912023" fontAlgn="auto">
              <a:spcAft>
                <a:spcPts val="0"/>
              </a:spcAft>
              <a:defRPr/>
            </a:pPr>
            <a:endParaRPr lang="en-GB" sz="2394" dirty="0">
              <a:latin typeface="Calibri"/>
            </a:endParaRPr>
          </a:p>
        </p:txBody>
      </p:sp>
      <p:sp>
        <p:nvSpPr>
          <p:cNvPr id="11" name="Titolo 1">
            <a:extLst>
              <a:ext uri="{FF2B5EF4-FFF2-40B4-BE49-F238E27FC236}">
                <a16:creationId xmlns:a16="http://schemas.microsoft.com/office/drawing/2014/main" id="{45C6F1C8-CB3E-4B20-87D4-E96FD9C1A270}"/>
              </a:ext>
            </a:extLst>
          </p:cNvPr>
          <p:cNvSpPr txBox="1">
            <a:spLocks/>
          </p:cNvSpPr>
          <p:nvPr/>
        </p:nvSpPr>
        <p:spPr>
          <a:xfrm>
            <a:off x="1348336" y="340351"/>
            <a:ext cx="9576064" cy="502743"/>
          </a:xfrm>
          <a:prstGeom prst="rect">
            <a:avLst/>
          </a:prstGeom>
        </p:spPr>
        <p:txBody>
          <a:bodyPr vert="horz" lIns="91202" tIns="45601" rIns="91202" bIns="45601" rtlCol="0" anchor="ctr">
            <a:noAutofit/>
          </a:bodyPr>
          <a:lstStyle>
            <a:lvl1pPr algn="ctr" defTabSz="914400" rtl="0" eaLnBrk="1" latinLnBrk="0" hangingPunct="1">
              <a:spcBef>
                <a:spcPct val="0"/>
              </a:spcBef>
              <a:buNone/>
              <a:defRPr lang="it-IT" sz="2400" b="1" kern="1200" dirty="0">
                <a:solidFill>
                  <a:srgbClr val="002060"/>
                </a:solidFill>
                <a:latin typeface="+mj-lt"/>
                <a:ea typeface="+mj-ea"/>
                <a:cs typeface="Arial" pitchFamily="34" charset="0"/>
              </a:defRPr>
            </a:lvl1pPr>
          </a:lstStyle>
          <a:p>
            <a:pPr algn="l" defTabSz="912023" fontAlgn="auto">
              <a:spcAft>
                <a:spcPts val="0"/>
              </a:spcAft>
              <a:defRPr/>
            </a:pPr>
            <a:endParaRPr lang="en-GB" sz="2394" dirty="0">
              <a:latin typeface="Calibri"/>
            </a:endParaRPr>
          </a:p>
        </p:txBody>
      </p:sp>
      <p:sp>
        <p:nvSpPr>
          <p:cNvPr id="12" name="Titolo 1">
            <a:extLst>
              <a:ext uri="{FF2B5EF4-FFF2-40B4-BE49-F238E27FC236}">
                <a16:creationId xmlns:a16="http://schemas.microsoft.com/office/drawing/2014/main" id="{2E7BB22C-681B-4CE3-BBA0-9E9F2F9111F0}"/>
              </a:ext>
            </a:extLst>
          </p:cNvPr>
          <p:cNvSpPr>
            <a:spLocks noGrp="1"/>
          </p:cNvSpPr>
          <p:nvPr>
            <p:ph type="title"/>
          </p:nvPr>
        </p:nvSpPr>
        <p:spPr>
          <a:xfrm>
            <a:off x="1531147" y="138522"/>
            <a:ext cx="8906434" cy="501926"/>
          </a:xfrm>
        </p:spPr>
        <p:txBody>
          <a:bodyPr rtlCol="0">
            <a:noAutofit/>
          </a:bodyPr>
          <a:lstStyle/>
          <a:p>
            <a:pPr algn="l">
              <a:defRPr/>
            </a:pPr>
            <a:r>
              <a:rPr lang="en-GB" sz="2400" dirty="0">
                <a:latin typeface="Helvetica" panose="020B0604020202020204" pitchFamily="34" charset="0"/>
                <a:cs typeface="Helvetica" panose="020B0604020202020204" pitchFamily="34" charset="0"/>
              </a:rPr>
              <a:t>The role of electricity in decarbonisation – focus on EU</a:t>
            </a:r>
            <a:endParaRPr lang="en-GB" sz="2400" b="1" dirty="0">
              <a:solidFill>
                <a:srgbClr val="002060"/>
              </a:solidFill>
              <a:latin typeface="Helvetica" panose="020B0604020202020204" pitchFamily="34" charset="0"/>
              <a:cs typeface="Helvetica" panose="020B0604020202020204" pitchFamily="34" charset="0"/>
            </a:endParaRPr>
          </a:p>
        </p:txBody>
      </p:sp>
      <p:pic>
        <p:nvPicPr>
          <p:cNvPr id="21" name="Immagine 20">
            <a:extLst>
              <a:ext uri="{FF2B5EF4-FFF2-40B4-BE49-F238E27FC236}">
                <a16:creationId xmlns:a16="http://schemas.microsoft.com/office/drawing/2014/main" id="{078D94FF-50CD-4941-B5EF-D67F1930DDF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6436" y="2079175"/>
            <a:ext cx="8050368" cy="4271454"/>
          </a:xfrm>
          <a:prstGeom prst="rect">
            <a:avLst/>
          </a:prstGeom>
        </p:spPr>
      </p:pic>
      <p:sp>
        <p:nvSpPr>
          <p:cNvPr id="23" name="CasellaDiTesto 22">
            <a:extLst>
              <a:ext uri="{FF2B5EF4-FFF2-40B4-BE49-F238E27FC236}">
                <a16:creationId xmlns:a16="http://schemas.microsoft.com/office/drawing/2014/main" id="{E1B18218-7907-4EC3-AF56-0868AF0CE58C}"/>
              </a:ext>
            </a:extLst>
          </p:cNvPr>
          <p:cNvSpPr txBox="1"/>
          <p:nvPr/>
        </p:nvSpPr>
        <p:spPr>
          <a:xfrm>
            <a:off x="8717720" y="5782377"/>
            <a:ext cx="2837389" cy="523220"/>
          </a:xfrm>
          <a:prstGeom prst="rect">
            <a:avLst/>
          </a:prstGeom>
          <a:noFill/>
        </p:spPr>
        <p:txBody>
          <a:bodyPr wrap="square">
            <a:spAutoFit/>
          </a:bodyPr>
          <a:lstStyle/>
          <a:p>
            <a:r>
              <a:rPr lang="en-GB" sz="1400" i="1" dirty="0">
                <a:solidFill>
                  <a:srgbClr val="44546A"/>
                </a:solidFill>
                <a:effectLst/>
                <a:latin typeface="Arial" panose="020B0604020202020204" pitchFamily="34" charset="0"/>
                <a:ea typeface="Arial" panose="020B0604020202020204" pitchFamily="34" charset="0"/>
              </a:rPr>
              <a:t>(Source: Eurostat and EU Long-Term Strategy)</a:t>
            </a:r>
            <a:endParaRPr lang="it-IT" sz="1400" dirty="0"/>
          </a:p>
        </p:txBody>
      </p:sp>
      <p:sp>
        <p:nvSpPr>
          <p:cNvPr id="42" name="CasellaDiTesto 23">
            <a:extLst>
              <a:ext uri="{FF2B5EF4-FFF2-40B4-BE49-F238E27FC236}">
                <a16:creationId xmlns:a16="http://schemas.microsoft.com/office/drawing/2014/main" id="{2F06A4B7-96BE-454B-9633-170C1B7FDAA7}"/>
              </a:ext>
            </a:extLst>
          </p:cNvPr>
          <p:cNvSpPr txBox="1"/>
          <p:nvPr/>
        </p:nvSpPr>
        <p:spPr>
          <a:xfrm>
            <a:off x="742084" y="910262"/>
            <a:ext cx="1926312" cy="785343"/>
          </a:xfrm>
          <a:prstGeom prst="rect">
            <a:avLst/>
          </a:prstGeom>
          <a:noFill/>
        </p:spPr>
        <p:txBody>
          <a:bodyPr wrap="square" rtlCol="0">
            <a:spAutoFit/>
          </a:bodyPr>
          <a:lstStyle/>
          <a:p>
            <a:pPr marL="0" marR="0" lvl="0" indent="0" defTabSz="914400" eaLnBrk="1" fontAlgn="auto" latinLnBrk="0" hangingPunct="1">
              <a:lnSpc>
                <a:spcPct val="150000"/>
              </a:lnSpc>
              <a:spcBef>
                <a:spcPts val="0"/>
              </a:spcBef>
              <a:spcAft>
                <a:spcPts val="0"/>
              </a:spcAft>
              <a:buClrTx/>
              <a:buSzTx/>
              <a:buFontTx/>
              <a:buNone/>
              <a:tabLst/>
              <a:defRPr/>
            </a:pPr>
            <a:r>
              <a:rPr kumimoji="0" lang="en-US" sz="1600" b="1" i="1" u="none" strike="noStrike" kern="0" cap="none" spc="0" normalizeH="0" baseline="0" noProof="0" dirty="0">
                <a:ln>
                  <a:noFill/>
                </a:ln>
                <a:solidFill>
                  <a:srgbClr val="005EA8"/>
                </a:solidFill>
                <a:effectLst/>
                <a:uLnTx/>
                <a:uFillTx/>
                <a:latin typeface="Helvetica" panose="020B0604020202020204" pitchFamily="34" charset="0"/>
                <a:cs typeface="Helvetica" panose="020B0604020202020204" pitchFamily="34" charset="0"/>
              </a:rPr>
              <a:t>CO</a:t>
            </a:r>
            <a:r>
              <a:rPr kumimoji="0" lang="en-US" sz="1600" b="1" i="1" u="none" strike="noStrike" kern="0" cap="none" spc="0" normalizeH="0" baseline="-25000" noProof="0" dirty="0">
                <a:ln>
                  <a:noFill/>
                </a:ln>
                <a:solidFill>
                  <a:srgbClr val="005EA8"/>
                </a:solidFill>
                <a:effectLst/>
                <a:uLnTx/>
                <a:uFillTx/>
                <a:latin typeface="Helvetica" panose="020B0604020202020204" pitchFamily="34" charset="0"/>
                <a:cs typeface="Helvetica" panose="020B0604020202020204" pitchFamily="34" charset="0"/>
              </a:rPr>
              <a:t>2  </a:t>
            </a:r>
            <a:r>
              <a:rPr kumimoji="0" lang="en-US" sz="1600" b="1" i="1" u="none" strike="noStrike" kern="0" cap="none" spc="0" normalizeH="0" baseline="0" noProof="0" dirty="0">
                <a:ln>
                  <a:noFill/>
                </a:ln>
                <a:solidFill>
                  <a:srgbClr val="005EA8"/>
                </a:solidFill>
                <a:effectLst/>
                <a:uLnTx/>
                <a:uFillTx/>
                <a:latin typeface="Helvetica" panose="020B0604020202020204" pitchFamily="34" charset="0"/>
                <a:cs typeface="Helvetica" panose="020B0604020202020204" pitchFamily="34" charset="0"/>
              </a:rPr>
              <a:t>emission reduction target</a:t>
            </a:r>
            <a:endParaRPr kumimoji="0" lang="it-IT" sz="1600" b="1" i="1" u="none" strike="noStrike" kern="0" cap="none" spc="0" normalizeH="0" baseline="-25000" noProof="0" dirty="0">
              <a:ln>
                <a:noFill/>
              </a:ln>
              <a:solidFill>
                <a:srgbClr val="005EA8"/>
              </a:solidFill>
              <a:effectLst/>
              <a:uLnTx/>
              <a:uFillTx/>
              <a:latin typeface="Helvetica" panose="020B0604020202020204" pitchFamily="34" charset="0"/>
              <a:cs typeface="Helvetica" panose="020B0604020202020204" pitchFamily="34" charset="0"/>
            </a:endParaRPr>
          </a:p>
        </p:txBody>
      </p:sp>
      <p:pic>
        <p:nvPicPr>
          <p:cNvPr id="56" name="Immagine 57">
            <a:extLst>
              <a:ext uri="{FF2B5EF4-FFF2-40B4-BE49-F238E27FC236}">
                <a16:creationId xmlns:a16="http://schemas.microsoft.com/office/drawing/2014/main" id="{5A56A1AE-8A10-41F4-A7FD-CBFFD66EB39B}"/>
              </a:ext>
            </a:extLst>
          </p:cNvPr>
          <p:cNvPicPr>
            <a:picLocks noChangeAspect="1"/>
          </p:cNvPicPr>
          <p:nvPr/>
        </p:nvPicPr>
        <p:blipFill>
          <a:blip r:embed="rId4"/>
          <a:stretch>
            <a:fillRect/>
          </a:stretch>
        </p:blipFill>
        <p:spPr>
          <a:xfrm>
            <a:off x="192208" y="1140930"/>
            <a:ext cx="398691" cy="289051"/>
          </a:xfrm>
          <a:prstGeom prst="rect">
            <a:avLst/>
          </a:prstGeom>
        </p:spPr>
      </p:pic>
      <p:grpSp>
        <p:nvGrpSpPr>
          <p:cNvPr id="2" name="Gruppo 1">
            <a:extLst>
              <a:ext uri="{FF2B5EF4-FFF2-40B4-BE49-F238E27FC236}">
                <a16:creationId xmlns:a16="http://schemas.microsoft.com/office/drawing/2014/main" id="{26C2AFE6-B797-45D4-96B1-7D8E8D4A07B7}"/>
              </a:ext>
            </a:extLst>
          </p:cNvPr>
          <p:cNvGrpSpPr/>
          <p:nvPr/>
        </p:nvGrpSpPr>
        <p:grpSpPr>
          <a:xfrm>
            <a:off x="2867357" y="843094"/>
            <a:ext cx="9100685" cy="954843"/>
            <a:chOff x="555197" y="1182226"/>
            <a:chExt cx="9100685" cy="954843"/>
          </a:xfrm>
        </p:grpSpPr>
        <p:sp>
          <p:nvSpPr>
            <p:cNvPr id="39" name="CasellaDiTesto 17">
              <a:extLst>
                <a:ext uri="{FF2B5EF4-FFF2-40B4-BE49-F238E27FC236}">
                  <a16:creationId xmlns:a16="http://schemas.microsoft.com/office/drawing/2014/main" id="{CFAAB36E-3667-47D7-839C-E2A447ABD29F}"/>
                </a:ext>
              </a:extLst>
            </p:cNvPr>
            <p:cNvSpPr txBox="1"/>
            <p:nvPr/>
          </p:nvSpPr>
          <p:spPr>
            <a:xfrm>
              <a:off x="1276094" y="1717209"/>
              <a:ext cx="612276" cy="259943"/>
            </a:xfrm>
            <a:prstGeom prst="rect">
              <a:avLst/>
            </a:prstGeom>
            <a:solidFill>
              <a:srgbClr val="969696"/>
            </a:solidFill>
          </p:spPr>
          <p:txBody>
            <a:bodyPr wrap="square" anchor="ctr">
              <a:noAutofit/>
            </a:bodyPr>
            <a:lstStyle>
              <a:defPPr>
                <a:defRPr lang="it-IT"/>
              </a:defPPr>
              <a:lvl1pPr algn="ctr" defTabSz="904831" eaLnBrk="0" hangingPunct="0">
                <a:defRPr sz="1089" i="1">
                  <a:solidFill>
                    <a:srgbClr val="000000"/>
                  </a:solidFill>
                  <a:latin typeface="Arial" panose="020B0604020202020204" pitchFamily="34" charset="0"/>
                </a:defRPr>
              </a:lvl1pPr>
            </a:lstStyle>
            <a:p>
              <a:pPr marL="0" marR="0" lvl="0" indent="0" algn="ctr" defTabSz="904831" eaLnBrk="0" fontAlgn="auto" latinLnBrk="0" hangingPunct="0">
                <a:lnSpc>
                  <a:spcPct val="100000"/>
                </a:lnSpc>
                <a:spcBef>
                  <a:spcPts val="0"/>
                </a:spcBef>
                <a:spcAft>
                  <a:spcPts val="0"/>
                </a:spcAft>
                <a:buClrTx/>
                <a:buSzTx/>
                <a:buFontTx/>
                <a:buNone/>
                <a:tabLst/>
                <a:defRPr/>
              </a:pPr>
              <a:r>
                <a:rPr kumimoji="0" lang="it-IT" sz="1400" b="1" i="1" u="none" strike="noStrike" kern="0" cap="none" spc="0" normalizeH="0" baseline="0" noProof="0">
                  <a:ln>
                    <a:noFill/>
                  </a:ln>
                  <a:solidFill>
                    <a:srgbClr val="000000"/>
                  </a:solidFill>
                  <a:effectLst/>
                  <a:uLnTx/>
                  <a:uFillTx/>
                  <a:latin typeface="Helvetica" panose="020B0604020202020204" pitchFamily="34" charset="0"/>
                  <a:cs typeface="Helvetica" panose="020B0604020202020204" pitchFamily="34" charset="0"/>
                </a:rPr>
                <a:t>-24%</a:t>
              </a:r>
            </a:p>
          </p:txBody>
        </p:sp>
        <p:sp>
          <p:nvSpPr>
            <p:cNvPr id="40" name="CasellaDiTesto 18">
              <a:extLst>
                <a:ext uri="{FF2B5EF4-FFF2-40B4-BE49-F238E27FC236}">
                  <a16:creationId xmlns:a16="http://schemas.microsoft.com/office/drawing/2014/main" id="{83EA18F2-8048-4CCB-A1FE-738C1894E615}"/>
                </a:ext>
              </a:extLst>
            </p:cNvPr>
            <p:cNvSpPr txBox="1"/>
            <p:nvPr/>
          </p:nvSpPr>
          <p:spPr>
            <a:xfrm>
              <a:off x="2571212" y="1721571"/>
              <a:ext cx="1556256" cy="415498"/>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it-IT" sz="1050" b="1" i="1" u="none" strike="noStrike" kern="0" cap="none" spc="0" normalizeH="0" baseline="0" noProof="0" err="1">
                  <a:ln>
                    <a:noFill/>
                  </a:ln>
                  <a:solidFill>
                    <a:srgbClr val="000000"/>
                  </a:solidFill>
                  <a:effectLst/>
                  <a:uLnTx/>
                  <a:uFillTx/>
                  <a:latin typeface="Helvetica" panose="020B0604020202020204" pitchFamily="34" charset="0"/>
                  <a:cs typeface="Helvetica" panose="020B0604020202020204" pitchFamily="34" charset="0"/>
                </a:rPr>
                <a:t>Clean</a:t>
              </a:r>
              <a:r>
                <a:rPr kumimoji="0" lang="it-IT" sz="1050" b="1" i="1" u="none" strike="noStrike" kern="0" cap="none" spc="0" normalizeH="0" baseline="0" noProof="0">
                  <a:ln>
                    <a:noFill/>
                  </a:ln>
                  <a:solidFill>
                    <a:srgbClr val="000000"/>
                  </a:solidFill>
                  <a:effectLst/>
                  <a:uLnTx/>
                  <a:uFillTx/>
                  <a:latin typeface="Helvetica" panose="020B0604020202020204" pitchFamily="34" charset="0"/>
                  <a:cs typeface="Helvetica" panose="020B0604020202020204" pitchFamily="34" charset="0"/>
                </a:rPr>
                <a:t> Energy Package</a:t>
              </a:r>
            </a:p>
          </p:txBody>
        </p:sp>
        <p:sp>
          <p:nvSpPr>
            <p:cNvPr id="41" name="CasellaDiTesto 19">
              <a:extLst>
                <a:ext uri="{FF2B5EF4-FFF2-40B4-BE49-F238E27FC236}">
                  <a16:creationId xmlns:a16="http://schemas.microsoft.com/office/drawing/2014/main" id="{09B7731E-14F4-4836-84E6-18BA19B30426}"/>
                </a:ext>
              </a:extLst>
            </p:cNvPr>
            <p:cNvSpPr txBox="1"/>
            <p:nvPr/>
          </p:nvSpPr>
          <p:spPr>
            <a:xfrm>
              <a:off x="7774717" y="1578545"/>
              <a:ext cx="1881165" cy="427553"/>
            </a:xfrm>
            <a:prstGeom prst="rect">
              <a:avLst/>
            </a:prstGeom>
            <a:solidFill>
              <a:srgbClr val="FFFFFF"/>
            </a:solidFill>
          </p:spPr>
          <p:txBody>
            <a:bodyPr wrap="square" anchor="ctr">
              <a:noAutofit/>
            </a:bodyPr>
            <a:lstStyle>
              <a:defPPr>
                <a:defRPr lang="it-IT"/>
              </a:defPPr>
              <a:lvl1pPr algn="ctr" defTabSz="904831" eaLnBrk="0" hangingPunct="0">
                <a:defRPr sz="1089" i="1">
                  <a:solidFill>
                    <a:srgbClr val="000000"/>
                  </a:solidFill>
                  <a:latin typeface="Arial" panose="020B0604020202020204" pitchFamily="34" charset="0"/>
                </a:defRPr>
              </a:lvl1pPr>
            </a:lstStyle>
            <a:p>
              <a:pPr marL="0" marR="0" lvl="0" indent="0" algn="ctr" defTabSz="904831" eaLnBrk="0" fontAlgn="auto" latinLnBrk="0" hangingPunct="0">
                <a:lnSpc>
                  <a:spcPct val="100000"/>
                </a:lnSpc>
                <a:spcBef>
                  <a:spcPts val="0"/>
                </a:spcBef>
                <a:spcAft>
                  <a:spcPts val="0"/>
                </a:spcAft>
                <a:buClrTx/>
                <a:buSzTx/>
                <a:buFontTx/>
                <a:buNone/>
                <a:tabLst/>
                <a:defRPr/>
              </a:pPr>
              <a:r>
                <a:rPr kumimoji="0" lang="it-IT" sz="1400" b="1" i="1" u="none" strike="noStrike" kern="0" cap="none" spc="0" normalizeH="0" baseline="0" noProof="0">
                  <a:ln>
                    <a:noFill/>
                  </a:ln>
                  <a:solidFill>
                    <a:srgbClr val="000000"/>
                  </a:solidFill>
                  <a:effectLst/>
                  <a:uLnTx/>
                  <a:uFillTx/>
                  <a:latin typeface="Helvetica" panose="020B0604020202020204" pitchFamily="34" charset="0"/>
                  <a:cs typeface="Helvetica" panose="020B0604020202020204" pitchFamily="34" charset="0"/>
                </a:rPr>
                <a:t>NET ZERO EMISSION</a:t>
              </a:r>
            </a:p>
          </p:txBody>
        </p:sp>
        <p:sp>
          <p:nvSpPr>
            <p:cNvPr id="43" name="CasellaDiTesto 25">
              <a:extLst>
                <a:ext uri="{FF2B5EF4-FFF2-40B4-BE49-F238E27FC236}">
                  <a16:creationId xmlns:a16="http://schemas.microsoft.com/office/drawing/2014/main" id="{D0F5A6D0-189F-423F-8906-4BDAE28154A3}"/>
                </a:ext>
              </a:extLst>
            </p:cNvPr>
            <p:cNvSpPr txBox="1"/>
            <p:nvPr/>
          </p:nvSpPr>
          <p:spPr>
            <a:xfrm>
              <a:off x="4091789" y="1714656"/>
              <a:ext cx="673504" cy="259943"/>
            </a:xfrm>
            <a:prstGeom prst="rect">
              <a:avLst/>
            </a:prstGeom>
            <a:solidFill>
              <a:srgbClr val="FFFFFF">
                <a:lumMod val="75000"/>
              </a:srgbClr>
            </a:solidFill>
          </p:spPr>
          <p:txBody>
            <a:bodyPr wrap="square" anchor="ctr">
              <a:noAutofit/>
            </a:bodyPr>
            <a:lstStyle>
              <a:defPPr>
                <a:defRPr lang="it-IT"/>
              </a:defPPr>
              <a:lvl1pPr algn="ctr" defTabSz="904831" eaLnBrk="0" hangingPunct="0">
                <a:defRPr sz="1089" i="1">
                  <a:solidFill>
                    <a:srgbClr val="000000"/>
                  </a:solidFill>
                  <a:latin typeface="Arial" panose="020B0604020202020204" pitchFamily="34" charset="0"/>
                </a:defRPr>
              </a:lvl1pPr>
            </a:lstStyle>
            <a:p>
              <a:pPr marL="0" marR="0" lvl="0" indent="0" algn="ctr" defTabSz="904831" eaLnBrk="0" fontAlgn="auto" latinLnBrk="0" hangingPunct="0">
                <a:lnSpc>
                  <a:spcPct val="100000"/>
                </a:lnSpc>
                <a:spcBef>
                  <a:spcPts val="0"/>
                </a:spcBef>
                <a:spcAft>
                  <a:spcPts val="0"/>
                </a:spcAft>
                <a:buClrTx/>
                <a:buSzTx/>
                <a:buFontTx/>
                <a:buNone/>
                <a:tabLst/>
                <a:defRPr/>
              </a:pPr>
              <a:r>
                <a:rPr kumimoji="0" lang="it-IT" sz="1400" b="1" i="1" u="none" strike="noStrike" kern="0" cap="none" spc="0" normalizeH="0" baseline="0" noProof="0">
                  <a:ln>
                    <a:noFill/>
                  </a:ln>
                  <a:solidFill>
                    <a:srgbClr val="000000"/>
                  </a:solidFill>
                  <a:effectLst/>
                  <a:uLnTx/>
                  <a:uFillTx/>
                  <a:latin typeface="Helvetica" panose="020B0604020202020204" pitchFamily="34" charset="0"/>
                  <a:cs typeface="Helvetica" panose="020B0604020202020204" pitchFamily="34" charset="0"/>
                </a:rPr>
                <a:t>- 40%</a:t>
              </a:r>
            </a:p>
          </p:txBody>
        </p:sp>
        <p:sp>
          <p:nvSpPr>
            <p:cNvPr id="44" name="CasellaDiTesto 30">
              <a:extLst>
                <a:ext uri="{FF2B5EF4-FFF2-40B4-BE49-F238E27FC236}">
                  <a16:creationId xmlns:a16="http://schemas.microsoft.com/office/drawing/2014/main" id="{A8B27D2C-DFB4-4578-A381-9688287E5CED}"/>
                </a:ext>
              </a:extLst>
            </p:cNvPr>
            <p:cNvSpPr txBox="1"/>
            <p:nvPr/>
          </p:nvSpPr>
          <p:spPr>
            <a:xfrm>
              <a:off x="5135237" y="1706972"/>
              <a:ext cx="1493456" cy="415498"/>
            </a:xfrm>
            <a:prstGeom prst="rect">
              <a:avLst/>
            </a:prstGeom>
            <a:noFill/>
          </p:spPr>
          <p:txBody>
            <a:bodyPr wrap="square" rtlCol="0">
              <a:spAutoFit/>
            </a:bodyPr>
            <a:lstStyle>
              <a:defPPr>
                <a:defRPr lang="it-IT"/>
              </a:defPPr>
              <a:lvl1pPr algn="ctr">
                <a:defRPr sz="800" i="1">
                  <a:solidFill>
                    <a:schemeClr val="tx1"/>
                  </a:solidFill>
                  <a:latin typeface="+mj-lt"/>
                </a:defRPr>
              </a:lvl1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it-IT" sz="1050" b="1" i="1" u="none" strike="noStrike" kern="0" cap="none" spc="0" normalizeH="0" baseline="0" noProof="0" err="1">
                  <a:ln>
                    <a:noFill/>
                  </a:ln>
                  <a:solidFill>
                    <a:srgbClr val="000000"/>
                  </a:solidFill>
                  <a:effectLst/>
                  <a:uLnTx/>
                  <a:uFillTx/>
                  <a:latin typeface="Helvetica" panose="020B0604020202020204" pitchFamily="34" charset="0"/>
                  <a:cs typeface="Helvetica" panose="020B0604020202020204" pitchFamily="34" charset="0"/>
                </a:rPr>
                <a:t>European</a:t>
              </a:r>
              <a:r>
                <a:rPr kumimoji="0" lang="it-IT" sz="1050" b="1" i="1" u="none" strike="noStrike" kern="0" cap="none" spc="0" normalizeH="0" baseline="0" noProof="0">
                  <a:ln>
                    <a:noFill/>
                  </a:ln>
                  <a:solidFill>
                    <a:srgbClr val="000000"/>
                  </a:solidFill>
                  <a:effectLst/>
                  <a:uLnTx/>
                  <a:uFillTx/>
                  <a:latin typeface="Helvetica" panose="020B0604020202020204" pitchFamily="34" charset="0"/>
                  <a:cs typeface="Helvetica" panose="020B0604020202020204" pitchFamily="34" charset="0"/>
                </a:rPr>
                <a:t> Green </a:t>
              </a:r>
              <a:r>
                <a:rPr kumimoji="0" lang="it-IT" sz="1050" b="1" i="1" u="none" strike="noStrike" kern="0" cap="none" spc="0" normalizeH="0" baseline="0" noProof="0" err="1">
                  <a:ln>
                    <a:noFill/>
                  </a:ln>
                  <a:solidFill>
                    <a:srgbClr val="000000"/>
                  </a:solidFill>
                  <a:effectLst/>
                  <a:uLnTx/>
                  <a:uFillTx/>
                  <a:latin typeface="Helvetica" panose="020B0604020202020204" pitchFamily="34" charset="0"/>
                  <a:cs typeface="Helvetica" panose="020B0604020202020204" pitchFamily="34" charset="0"/>
                </a:rPr>
                <a:t>Deal</a:t>
              </a:r>
              <a:endParaRPr kumimoji="0" lang="it-IT" sz="1050" b="1" i="1" u="none" strike="noStrike" kern="0" cap="none" spc="0" normalizeH="0" baseline="0" noProof="0">
                <a:ln>
                  <a:noFill/>
                </a:ln>
                <a:solidFill>
                  <a:srgbClr val="000000"/>
                </a:solidFill>
                <a:effectLst/>
                <a:uLnTx/>
                <a:uFillTx/>
                <a:latin typeface="Helvetica" panose="020B0604020202020204" pitchFamily="34" charset="0"/>
                <a:cs typeface="Helvetica" panose="020B0604020202020204" pitchFamily="34" charset="0"/>
              </a:endParaRPr>
            </a:p>
          </p:txBody>
        </p:sp>
        <p:sp>
          <p:nvSpPr>
            <p:cNvPr id="45" name="CasellaDiTesto 31">
              <a:extLst>
                <a:ext uri="{FF2B5EF4-FFF2-40B4-BE49-F238E27FC236}">
                  <a16:creationId xmlns:a16="http://schemas.microsoft.com/office/drawing/2014/main" id="{60DC1A94-1164-4978-A4F4-76DE0080477E}"/>
                </a:ext>
              </a:extLst>
            </p:cNvPr>
            <p:cNvSpPr txBox="1"/>
            <p:nvPr/>
          </p:nvSpPr>
          <p:spPr>
            <a:xfrm>
              <a:off x="6622838" y="1688337"/>
              <a:ext cx="673504" cy="259943"/>
            </a:xfrm>
            <a:prstGeom prst="rect">
              <a:avLst/>
            </a:prstGeom>
            <a:solidFill>
              <a:srgbClr val="FFFFFF">
                <a:lumMod val="85000"/>
              </a:srgbClr>
            </a:solidFill>
          </p:spPr>
          <p:txBody>
            <a:bodyPr wrap="square" anchor="ctr">
              <a:noAutofit/>
            </a:bodyPr>
            <a:lstStyle>
              <a:defPPr>
                <a:defRPr lang="it-IT"/>
              </a:defPPr>
              <a:lvl1pPr algn="ctr" defTabSz="904831" eaLnBrk="0" hangingPunct="0">
                <a:defRPr sz="1089" i="1">
                  <a:solidFill>
                    <a:srgbClr val="000000"/>
                  </a:solidFill>
                  <a:latin typeface="Arial" panose="020B0604020202020204" pitchFamily="34" charset="0"/>
                </a:defRPr>
              </a:lvl1pPr>
            </a:lstStyle>
            <a:p>
              <a:pPr marL="0" marR="0" lvl="0" indent="0" algn="ctr" defTabSz="904831" eaLnBrk="0" fontAlgn="auto" latinLnBrk="0" hangingPunct="0">
                <a:lnSpc>
                  <a:spcPct val="100000"/>
                </a:lnSpc>
                <a:spcBef>
                  <a:spcPts val="0"/>
                </a:spcBef>
                <a:spcAft>
                  <a:spcPts val="0"/>
                </a:spcAft>
                <a:buClrTx/>
                <a:buSzTx/>
                <a:buFontTx/>
                <a:buNone/>
                <a:tabLst/>
                <a:defRPr/>
              </a:pPr>
              <a:r>
                <a:rPr kumimoji="0" lang="it-IT" sz="1400" b="1" i="1" u="none" strike="noStrike" kern="0" cap="none" spc="0" normalizeH="0" baseline="0" noProof="0">
                  <a:ln>
                    <a:noFill/>
                  </a:ln>
                  <a:solidFill>
                    <a:srgbClr val="000000"/>
                  </a:solidFill>
                  <a:effectLst/>
                  <a:uLnTx/>
                  <a:uFillTx/>
                  <a:latin typeface="Helvetica" panose="020B0604020202020204" pitchFamily="34" charset="0"/>
                  <a:cs typeface="Helvetica" panose="020B0604020202020204" pitchFamily="34" charset="0"/>
                </a:rPr>
                <a:t>- 55%</a:t>
              </a:r>
            </a:p>
          </p:txBody>
        </p:sp>
        <p:sp>
          <p:nvSpPr>
            <p:cNvPr id="46" name="Triangolo isoscele 32">
              <a:extLst>
                <a:ext uri="{FF2B5EF4-FFF2-40B4-BE49-F238E27FC236}">
                  <a16:creationId xmlns:a16="http://schemas.microsoft.com/office/drawing/2014/main" id="{140FEBB9-7532-4FA4-8CF8-7ED6CA6C2817}"/>
                </a:ext>
              </a:extLst>
            </p:cNvPr>
            <p:cNvSpPr/>
            <p:nvPr/>
          </p:nvSpPr>
          <p:spPr bwMode="auto">
            <a:xfrm rot="5400000">
              <a:off x="4819651" y="1816200"/>
              <a:ext cx="532554" cy="82161"/>
            </a:xfrm>
            <a:prstGeom prst="triangle">
              <a:avLst/>
            </a:prstGeom>
            <a:solidFill>
              <a:srgbClr val="005EA8"/>
            </a:solidFill>
            <a:ln w="9525" cap="flat" cmpd="sng" algn="ctr">
              <a:noFill/>
              <a:prstDash val="solid"/>
              <a:round/>
              <a:headEnd type="none" w="med" len="med"/>
              <a:tailEnd type="none" w="med" len="med"/>
            </a:ln>
            <a:effectLst/>
          </p:spPr>
          <p:txBody>
            <a:bodyPr vert="horz" wrap="square" lIns="90844" tIns="45423" rIns="90844" bIns="45423"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t-IT" sz="1400" b="0" i="0" u="none" strike="noStrike" kern="0" cap="none" spc="0" normalizeH="0" baseline="0" noProof="0">
                <a:ln>
                  <a:noFill/>
                </a:ln>
                <a:solidFill>
                  <a:sysClr val="windowText" lastClr="000000"/>
                </a:solidFill>
                <a:effectLst/>
                <a:uLnTx/>
                <a:uFillTx/>
                <a:latin typeface="Helvetica" panose="020B0604020202020204" pitchFamily="34" charset="0"/>
                <a:cs typeface="Helvetica" panose="020B0604020202020204" pitchFamily="34" charset="0"/>
              </a:endParaRPr>
            </a:p>
          </p:txBody>
        </p:sp>
        <p:cxnSp>
          <p:nvCxnSpPr>
            <p:cNvPr id="47" name="Connettore diritto 53">
              <a:extLst>
                <a:ext uri="{FF2B5EF4-FFF2-40B4-BE49-F238E27FC236}">
                  <a16:creationId xmlns:a16="http://schemas.microsoft.com/office/drawing/2014/main" id="{EBE4E548-44D7-4351-85E2-226E502B569D}"/>
                </a:ext>
              </a:extLst>
            </p:cNvPr>
            <p:cNvCxnSpPr/>
            <p:nvPr/>
          </p:nvCxnSpPr>
          <p:spPr bwMode="auto">
            <a:xfrm>
              <a:off x="7612068" y="1601696"/>
              <a:ext cx="0" cy="500664"/>
            </a:xfrm>
            <a:prstGeom prst="line">
              <a:avLst/>
            </a:prstGeom>
            <a:solidFill>
              <a:srgbClr val="BBE0E3"/>
            </a:solidFill>
            <a:ln w="9525" cap="flat" cmpd="sng" algn="ctr">
              <a:solidFill>
                <a:srgbClr val="FFFFFF">
                  <a:lumMod val="50000"/>
                </a:srgbClr>
              </a:solidFill>
              <a:prstDash val="dash"/>
              <a:round/>
              <a:headEnd type="none" w="med" len="med"/>
              <a:tailEnd type="none" w="med" len="med"/>
            </a:ln>
            <a:effectLst/>
          </p:spPr>
        </p:cxnSp>
        <p:cxnSp>
          <p:nvCxnSpPr>
            <p:cNvPr id="48" name="Connettore diritto 54">
              <a:extLst>
                <a:ext uri="{FF2B5EF4-FFF2-40B4-BE49-F238E27FC236}">
                  <a16:creationId xmlns:a16="http://schemas.microsoft.com/office/drawing/2014/main" id="{02646485-16EC-4F45-B369-3F0C88334AE6}"/>
                </a:ext>
              </a:extLst>
            </p:cNvPr>
            <p:cNvCxnSpPr/>
            <p:nvPr/>
          </p:nvCxnSpPr>
          <p:spPr bwMode="auto">
            <a:xfrm>
              <a:off x="2379460" y="1591536"/>
              <a:ext cx="0" cy="500664"/>
            </a:xfrm>
            <a:prstGeom prst="line">
              <a:avLst/>
            </a:prstGeom>
            <a:solidFill>
              <a:srgbClr val="BBE0E3"/>
            </a:solidFill>
            <a:ln w="9525" cap="flat" cmpd="sng" algn="ctr">
              <a:solidFill>
                <a:srgbClr val="FFFFFF">
                  <a:lumMod val="50000"/>
                </a:srgbClr>
              </a:solidFill>
              <a:prstDash val="dash"/>
              <a:round/>
              <a:headEnd type="none" w="med" len="med"/>
              <a:tailEnd type="none" w="med" len="med"/>
            </a:ln>
            <a:effectLst/>
          </p:spPr>
        </p:cxnSp>
        <p:cxnSp>
          <p:nvCxnSpPr>
            <p:cNvPr id="49" name="Connettore 2 10">
              <a:extLst>
                <a:ext uri="{FF2B5EF4-FFF2-40B4-BE49-F238E27FC236}">
                  <a16:creationId xmlns:a16="http://schemas.microsoft.com/office/drawing/2014/main" id="{F4E6480C-DEEB-4554-BC4D-42F4ABD1F0CD}"/>
                </a:ext>
              </a:extLst>
            </p:cNvPr>
            <p:cNvCxnSpPr/>
            <p:nvPr/>
          </p:nvCxnSpPr>
          <p:spPr bwMode="auto">
            <a:xfrm flipV="1">
              <a:off x="555197" y="1546893"/>
              <a:ext cx="8889037" cy="0"/>
            </a:xfrm>
            <a:prstGeom prst="straightConnector1">
              <a:avLst/>
            </a:prstGeom>
            <a:solidFill>
              <a:srgbClr val="BBE0E3"/>
            </a:solidFill>
            <a:ln w="12700" cap="flat" cmpd="sng" algn="ctr">
              <a:solidFill>
                <a:srgbClr val="FFFFFF">
                  <a:lumMod val="65000"/>
                </a:srgbClr>
              </a:solidFill>
              <a:prstDash val="solid"/>
              <a:round/>
              <a:headEnd type="none" w="med" len="med"/>
              <a:tailEnd type="triangle"/>
            </a:ln>
            <a:effectLst/>
          </p:spPr>
        </p:cxnSp>
        <p:sp>
          <p:nvSpPr>
            <p:cNvPr id="50" name="Ovale 11">
              <a:extLst>
                <a:ext uri="{FF2B5EF4-FFF2-40B4-BE49-F238E27FC236}">
                  <a16:creationId xmlns:a16="http://schemas.microsoft.com/office/drawing/2014/main" id="{A5999C55-481D-4821-8206-DB2496A5C50B}"/>
                </a:ext>
              </a:extLst>
            </p:cNvPr>
            <p:cNvSpPr/>
            <p:nvPr/>
          </p:nvSpPr>
          <p:spPr bwMode="auto">
            <a:xfrm>
              <a:off x="4719960" y="1489762"/>
              <a:ext cx="108000" cy="108000"/>
            </a:xfrm>
            <a:prstGeom prst="ellipse">
              <a:avLst/>
            </a:prstGeom>
            <a:solidFill>
              <a:srgbClr val="FFFFFF"/>
            </a:solidFill>
            <a:ln w="19050" cap="flat" cmpd="sng" algn="ctr">
              <a:solidFill>
                <a:srgbClr val="FFFFFF">
                  <a:lumMod val="65000"/>
                </a:srgb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2000" b="0" i="0" u="none" strike="noStrike" kern="0" cap="none" spc="0" normalizeH="0" baseline="0" noProof="0">
                <a:ln>
                  <a:noFill/>
                </a:ln>
                <a:solidFill>
                  <a:sysClr val="windowText" lastClr="000000"/>
                </a:solidFill>
                <a:effectLst/>
                <a:uLnTx/>
                <a:uFillTx/>
                <a:latin typeface="Helvetica" panose="020B0604020202020204" pitchFamily="34" charset="0"/>
                <a:cs typeface="Helvetica" panose="020B0604020202020204" pitchFamily="34" charset="0"/>
              </a:endParaRPr>
            </a:p>
          </p:txBody>
        </p:sp>
        <p:sp>
          <p:nvSpPr>
            <p:cNvPr id="51" name="Ovale 44">
              <a:extLst>
                <a:ext uri="{FF2B5EF4-FFF2-40B4-BE49-F238E27FC236}">
                  <a16:creationId xmlns:a16="http://schemas.microsoft.com/office/drawing/2014/main" id="{859E7D5F-5011-4E72-B18B-336789FFA997}"/>
                </a:ext>
              </a:extLst>
            </p:cNvPr>
            <p:cNvSpPr/>
            <p:nvPr/>
          </p:nvSpPr>
          <p:spPr bwMode="auto">
            <a:xfrm>
              <a:off x="8713948" y="1489762"/>
              <a:ext cx="108000" cy="108000"/>
            </a:xfrm>
            <a:prstGeom prst="ellipse">
              <a:avLst/>
            </a:prstGeom>
            <a:solidFill>
              <a:srgbClr val="FFFFFF"/>
            </a:solidFill>
            <a:ln w="19050" cap="flat" cmpd="sng" algn="ctr">
              <a:solidFill>
                <a:srgbClr val="FFFFFF">
                  <a:lumMod val="65000"/>
                </a:srgb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2000" b="0" i="0" u="none" strike="noStrike" kern="0" cap="none" spc="0" normalizeH="0" baseline="0" noProof="0">
                <a:ln>
                  <a:noFill/>
                </a:ln>
                <a:solidFill>
                  <a:sysClr val="windowText" lastClr="000000"/>
                </a:solidFill>
                <a:effectLst/>
                <a:uLnTx/>
                <a:uFillTx/>
                <a:latin typeface="Helvetica" panose="020B0604020202020204" pitchFamily="34" charset="0"/>
                <a:cs typeface="Helvetica" panose="020B0604020202020204" pitchFamily="34" charset="0"/>
              </a:endParaRPr>
            </a:p>
          </p:txBody>
        </p:sp>
        <p:sp>
          <p:nvSpPr>
            <p:cNvPr id="52" name="Ovale 45">
              <a:extLst>
                <a:ext uri="{FF2B5EF4-FFF2-40B4-BE49-F238E27FC236}">
                  <a16:creationId xmlns:a16="http://schemas.microsoft.com/office/drawing/2014/main" id="{26823AC2-B95B-432A-B8C7-F8E61D932419}"/>
                </a:ext>
              </a:extLst>
            </p:cNvPr>
            <p:cNvSpPr/>
            <p:nvPr/>
          </p:nvSpPr>
          <p:spPr bwMode="auto">
            <a:xfrm>
              <a:off x="1508777" y="1489762"/>
              <a:ext cx="108000" cy="108000"/>
            </a:xfrm>
            <a:prstGeom prst="ellipse">
              <a:avLst/>
            </a:prstGeom>
            <a:solidFill>
              <a:srgbClr val="FFFFFF"/>
            </a:solidFill>
            <a:ln w="19050" cap="flat" cmpd="sng" algn="ctr">
              <a:solidFill>
                <a:srgbClr val="FFFFFF">
                  <a:lumMod val="65000"/>
                </a:srgb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2000" b="0" i="0" u="none" strike="noStrike" kern="0" cap="none" spc="0" normalizeH="0" baseline="0" noProof="0">
                <a:ln>
                  <a:noFill/>
                </a:ln>
                <a:solidFill>
                  <a:sysClr val="windowText" lastClr="000000"/>
                </a:solidFill>
                <a:effectLst/>
                <a:uLnTx/>
                <a:uFillTx/>
                <a:latin typeface="Helvetica" panose="020B0604020202020204" pitchFamily="34" charset="0"/>
                <a:cs typeface="Helvetica" panose="020B0604020202020204" pitchFamily="34" charset="0"/>
              </a:endParaRPr>
            </a:p>
          </p:txBody>
        </p:sp>
        <p:cxnSp>
          <p:nvCxnSpPr>
            <p:cNvPr id="53" name="Connettore diritto 13">
              <a:extLst>
                <a:ext uri="{FF2B5EF4-FFF2-40B4-BE49-F238E27FC236}">
                  <a16:creationId xmlns:a16="http://schemas.microsoft.com/office/drawing/2014/main" id="{F693A700-55B1-4D0D-90D2-BBF8EFB9087F}"/>
                </a:ext>
              </a:extLst>
            </p:cNvPr>
            <p:cNvCxnSpPr>
              <a:cxnSpLocks/>
              <a:endCxn id="52" idx="0"/>
            </p:cNvCxnSpPr>
            <p:nvPr/>
          </p:nvCxnSpPr>
          <p:spPr bwMode="auto">
            <a:xfrm>
              <a:off x="1562777" y="1402877"/>
              <a:ext cx="0" cy="86885"/>
            </a:xfrm>
            <a:prstGeom prst="line">
              <a:avLst/>
            </a:prstGeom>
            <a:solidFill>
              <a:srgbClr val="BBE0E3"/>
            </a:solidFill>
            <a:ln w="9525" cap="flat" cmpd="sng" algn="ctr">
              <a:solidFill>
                <a:srgbClr val="FFFFFF">
                  <a:lumMod val="65000"/>
                </a:srgbClr>
              </a:solidFill>
              <a:prstDash val="solid"/>
              <a:round/>
              <a:headEnd type="none" w="med" len="med"/>
              <a:tailEnd type="none" w="med" len="med"/>
            </a:ln>
            <a:effectLst/>
          </p:spPr>
        </p:cxnSp>
        <p:cxnSp>
          <p:nvCxnSpPr>
            <p:cNvPr id="54" name="Connettore diritto 47">
              <a:extLst>
                <a:ext uri="{FF2B5EF4-FFF2-40B4-BE49-F238E27FC236}">
                  <a16:creationId xmlns:a16="http://schemas.microsoft.com/office/drawing/2014/main" id="{4065FEDD-DF97-4B51-ABD4-431A6A54353B}"/>
                </a:ext>
              </a:extLst>
            </p:cNvPr>
            <p:cNvCxnSpPr>
              <a:cxnSpLocks/>
              <a:endCxn id="50" idx="0"/>
            </p:cNvCxnSpPr>
            <p:nvPr/>
          </p:nvCxnSpPr>
          <p:spPr bwMode="auto">
            <a:xfrm>
              <a:off x="4773960" y="1402877"/>
              <a:ext cx="0" cy="86885"/>
            </a:xfrm>
            <a:prstGeom prst="line">
              <a:avLst/>
            </a:prstGeom>
            <a:solidFill>
              <a:srgbClr val="BBE0E3"/>
            </a:solidFill>
            <a:ln w="9525" cap="flat" cmpd="sng" algn="ctr">
              <a:solidFill>
                <a:srgbClr val="FFFFFF">
                  <a:lumMod val="65000"/>
                </a:srgbClr>
              </a:solidFill>
              <a:prstDash val="solid"/>
              <a:round/>
              <a:headEnd type="none" w="med" len="med"/>
              <a:tailEnd type="none" w="med" len="med"/>
            </a:ln>
            <a:effectLst/>
          </p:spPr>
        </p:cxnSp>
        <p:cxnSp>
          <p:nvCxnSpPr>
            <p:cNvPr id="55" name="Connettore diritto 56">
              <a:extLst>
                <a:ext uri="{FF2B5EF4-FFF2-40B4-BE49-F238E27FC236}">
                  <a16:creationId xmlns:a16="http://schemas.microsoft.com/office/drawing/2014/main" id="{599D8C50-D619-40FF-A79C-BC52E1D24E70}"/>
                </a:ext>
              </a:extLst>
            </p:cNvPr>
            <p:cNvCxnSpPr>
              <a:cxnSpLocks/>
              <a:endCxn id="51" idx="0"/>
            </p:cNvCxnSpPr>
            <p:nvPr/>
          </p:nvCxnSpPr>
          <p:spPr bwMode="auto">
            <a:xfrm>
              <a:off x="8767948" y="1402877"/>
              <a:ext cx="0" cy="86885"/>
            </a:xfrm>
            <a:prstGeom prst="line">
              <a:avLst/>
            </a:prstGeom>
            <a:solidFill>
              <a:srgbClr val="BBE0E3"/>
            </a:solidFill>
            <a:ln w="9525" cap="flat" cmpd="sng" algn="ctr">
              <a:solidFill>
                <a:srgbClr val="FFFFFF">
                  <a:lumMod val="65000"/>
                </a:srgbClr>
              </a:solidFill>
              <a:prstDash val="solid"/>
              <a:round/>
              <a:headEnd type="none" w="med" len="med"/>
              <a:tailEnd type="none" w="med" len="med"/>
            </a:ln>
            <a:effectLst/>
          </p:spPr>
        </p:cxnSp>
        <p:sp>
          <p:nvSpPr>
            <p:cNvPr id="57" name="CasellaDiTesto 56">
              <a:extLst>
                <a:ext uri="{FF2B5EF4-FFF2-40B4-BE49-F238E27FC236}">
                  <a16:creationId xmlns:a16="http://schemas.microsoft.com/office/drawing/2014/main" id="{B32242E1-6C11-480D-B1C3-016614E866FE}"/>
                </a:ext>
              </a:extLst>
            </p:cNvPr>
            <p:cNvSpPr txBox="1"/>
            <p:nvPr/>
          </p:nvSpPr>
          <p:spPr>
            <a:xfrm>
              <a:off x="1300525" y="1182226"/>
              <a:ext cx="582211" cy="307777"/>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it-IT" sz="1400" b="1" i="0" u="none" strike="noStrike" kern="0" cap="none" spc="0" normalizeH="0" baseline="0" noProof="0">
                  <a:ln>
                    <a:noFill/>
                  </a:ln>
                  <a:solidFill>
                    <a:srgbClr val="000000"/>
                  </a:solidFill>
                  <a:effectLst/>
                  <a:uLnTx/>
                  <a:uFillTx/>
                  <a:latin typeface="Helvetica" panose="020B0604020202020204" pitchFamily="34" charset="0"/>
                  <a:cs typeface="Helvetica" panose="020B0604020202020204" pitchFamily="34" charset="0"/>
                </a:rPr>
                <a:t>2019</a:t>
              </a:r>
            </a:p>
          </p:txBody>
        </p:sp>
        <p:sp>
          <p:nvSpPr>
            <p:cNvPr id="58" name="CasellaDiTesto 57">
              <a:extLst>
                <a:ext uri="{FF2B5EF4-FFF2-40B4-BE49-F238E27FC236}">
                  <a16:creationId xmlns:a16="http://schemas.microsoft.com/office/drawing/2014/main" id="{F2342AA1-E11E-499E-93E9-8879F10F75E3}"/>
                </a:ext>
              </a:extLst>
            </p:cNvPr>
            <p:cNvSpPr txBox="1"/>
            <p:nvPr/>
          </p:nvSpPr>
          <p:spPr>
            <a:xfrm>
              <a:off x="4511708" y="1199183"/>
              <a:ext cx="582211" cy="307777"/>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it-IT" sz="1400" b="1" i="0" u="none" strike="noStrike" kern="0" cap="none" spc="0" normalizeH="0" baseline="0" noProof="0">
                  <a:ln>
                    <a:noFill/>
                  </a:ln>
                  <a:solidFill>
                    <a:srgbClr val="000000"/>
                  </a:solidFill>
                  <a:effectLst/>
                  <a:uLnTx/>
                  <a:uFillTx/>
                  <a:latin typeface="Helvetica" panose="020B0604020202020204" pitchFamily="34" charset="0"/>
                  <a:cs typeface="Helvetica" panose="020B0604020202020204" pitchFamily="34" charset="0"/>
                </a:rPr>
                <a:t>2030</a:t>
              </a:r>
            </a:p>
          </p:txBody>
        </p:sp>
        <p:sp>
          <p:nvSpPr>
            <p:cNvPr id="59" name="CasellaDiTesto 58">
              <a:extLst>
                <a:ext uri="{FF2B5EF4-FFF2-40B4-BE49-F238E27FC236}">
                  <a16:creationId xmlns:a16="http://schemas.microsoft.com/office/drawing/2014/main" id="{163FB003-D0BD-4378-AE97-EA9504068FB9}"/>
                </a:ext>
              </a:extLst>
            </p:cNvPr>
            <p:cNvSpPr txBox="1"/>
            <p:nvPr/>
          </p:nvSpPr>
          <p:spPr>
            <a:xfrm>
              <a:off x="8505696" y="1198466"/>
              <a:ext cx="582211" cy="307777"/>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it-IT" sz="1400" b="1" i="0" u="none" strike="noStrike" kern="0" cap="none" spc="0" normalizeH="0" baseline="0" noProof="0">
                  <a:ln>
                    <a:noFill/>
                  </a:ln>
                  <a:solidFill>
                    <a:srgbClr val="000000"/>
                  </a:solidFill>
                  <a:effectLst/>
                  <a:uLnTx/>
                  <a:uFillTx/>
                  <a:latin typeface="Helvetica" panose="020B0604020202020204" pitchFamily="34" charset="0"/>
                  <a:cs typeface="Helvetica" panose="020B0604020202020204" pitchFamily="34" charset="0"/>
                </a:rPr>
                <a:t>2050</a:t>
              </a:r>
            </a:p>
          </p:txBody>
        </p:sp>
      </p:grpSp>
    </p:spTree>
    <p:extLst>
      <p:ext uri="{BB962C8B-B14F-4D97-AF65-F5344CB8AC3E}">
        <p14:creationId xmlns:p14="http://schemas.microsoft.com/office/powerpoint/2010/main" val="37568845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a:extLst>
              <a:ext uri="{FF2B5EF4-FFF2-40B4-BE49-F238E27FC236}">
                <a16:creationId xmlns:a16="http://schemas.microsoft.com/office/drawing/2014/main" id="{12401019-9A97-4830-A6D6-4D86CD9C0481}"/>
              </a:ext>
            </a:extLst>
          </p:cNvPr>
          <p:cNvSpPr>
            <a:spLocks noGrp="1"/>
          </p:cNvSpPr>
          <p:nvPr>
            <p:ph type="sldNum" sz="quarter" idx="12"/>
          </p:nvPr>
        </p:nvSpPr>
        <p:spPr>
          <a:xfrm>
            <a:off x="8970659" y="6337843"/>
            <a:ext cx="2837392" cy="364174"/>
          </a:xfrm>
        </p:spPr>
        <p:txBody>
          <a:bodyPr/>
          <a:lstStyle/>
          <a:p>
            <a:pPr defTabSz="912023">
              <a:defRPr/>
            </a:pPr>
            <a:fld id="{B007B441-5312-499D-93C3-6E37886527FA}" type="slidenum">
              <a:rPr lang="it-IT">
                <a:solidFill>
                  <a:prstClr val="black">
                    <a:tint val="75000"/>
                  </a:prstClr>
                </a:solidFill>
                <a:latin typeface="Helvetica" panose="020B0604020202020204" pitchFamily="34" charset="0"/>
                <a:ea typeface="+mn-ea"/>
                <a:cs typeface="Helvetica" panose="020B0604020202020204" pitchFamily="34" charset="0"/>
              </a:rPr>
              <a:pPr defTabSz="912023">
                <a:defRPr/>
              </a:pPr>
              <a:t>7</a:t>
            </a:fld>
            <a:endParaRPr lang="it-IT">
              <a:solidFill>
                <a:prstClr val="black">
                  <a:tint val="75000"/>
                </a:prstClr>
              </a:solidFill>
              <a:latin typeface="Helvetica" panose="020B0604020202020204" pitchFamily="34" charset="0"/>
              <a:ea typeface="+mn-ea"/>
              <a:cs typeface="Helvetica" panose="020B0604020202020204" pitchFamily="34" charset="0"/>
            </a:endParaRPr>
          </a:p>
        </p:txBody>
      </p:sp>
      <p:sp>
        <p:nvSpPr>
          <p:cNvPr id="5" name="Rettangolo 4">
            <a:extLst>
              <a:ext uri="{FF2B5EF4-FFF2-40B4-BE49-F238E27FC236}">
                <a16:creationId xmlns:a16="http://schemas.microsoft.com/office/drawing/2014/main" id="{9ADFB56A-1BAD-46D0-89B7-4937388F2B0B}"/>
              </a:ext>
            </a:extLst>
          </p:cNvPr>
          <p:cNvSpPr/>
          <p:nvPr/>
        </p:nvSpPr>
        <p:spPr>
          <a:xfrm>
            <a:off x="300972" y="6436729"/>
            <a:ext cx="3840001" cy="26528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2023">
              <a:defRPr/>
            </a:pPr>
            <a:endParaRPr lang="it-IT" sz="1795">
              <a:solidFill>
                <a:prstClr val="white"/>
              </a:solidFill>
              <a:latin typeface="Calibri"/>
            </a:endParaRPr>
          </a:p>
        </p:txBody>
      </p:sp>
      <p:sp>
        <p:nvSpPr>
          <p:cNvPr id="10" name="Titolo 1">
            <a:extLst>
              <a:ext uri="{FF2B5EF4-FFF2-40B4-BE49-F238E27FC236}">
                <a16:creationId xmlns:a16="http://schemas.microsoft.com/office/drawing/2014/main" id="{118FDF71-5577-4B03-80D5-2899681F9F19}"/>
              </a:ext>
            </a:extLst>
          </p:cNvPr>
          <p:cNvSpPr txBox="1">
            <a:spLocks/>
          </p:cNvSpPr>
          <p:nvPr/>
        </p:nvSpPr>
        <p:spPr>
          <a:xfrm>
            <a:off x="1196333" y="188348"/>
            <a:ext cx="9576064" cy="502743"/>
          </a:xfrm>
          <a:prstGeom prst="rect">
            <a:avLst/>
          </a:prstGeom>
        </p:spPr>
        <p:txBody>
          <a:bodyPr vert="horz" lIns="91202" tIns="45601" rIns="91202" bIns="45601" rtlCol="0" anchor="ctr">
            <a:noAutofit/>
          </a:bodyPr>
          <a:lstStyle>
            <a:lvl1pPr algn="ctr" defTabSz="914400" rtl="0" eaLnBrk="1" latinLnBrk="0" hangingPunct="1">
              <a:spcBef>
                <a:spcPct val="0"/>
              </a:spcBef>
              <a:buNone/>
              <a:defRPr lang="it-IT" sz="2400" b="1" kern="1200" dirty="0">
                <a:solidFill>
                  <a:srgbClr val="002060"/>
                </a:solidFill>
                <a:latin typeface="+mj-lt"/>
                <a:ea typeface="+mj-ea"/>
                <a:cs typeface="Arial" pitchFamily="34" charset="0"/>
              </a:defRPr>
            </a:lvl1pPr>
          </a:lstStyle>
          <a:p>
            <a:pPr algn="l" defTabSz="912023" fontAlgn="auto">
              <a:spcAft>
                <a:spcPts val="0"/>
              </a:spcAft>
              <a:defRPr/>
            </a:pPr>
            <a:endParaRPr lang="en-GB" sz="2394" dirty="0">
              <a:latin typeface="Calibri"/>
            </a:endParaRPr>
          </a:p>
        </p:txBody>
      </p:sp>
      <p:sp>
        <p:nvSpPr>
          <p:cNvPr id="11" name="Titolo 1">
            <a:extLst>
              <a:ext uri="{FF2B5EF4-FFF2-40B4-BE49-F238E27FC236}">
                <a16:creationId xmlns:a16="http://schemas.microsoft.com/office/drawing/2014/main" id="{45C6F1C8-CB3E-4B20-87D4-E96FD9C1A270}"/>
              </a:ext>
            </a:extLst>
          </p:cNvPr>
          <p:cNvSpPr txBox="1">
            <a:spLocks/>
          </p:cNvSpPr>
          <p:nvPr/>
        </p:nvSpPr>
        <p:spPr>
          <a:xfrm>
            <a:off x="1348336" y="340351"/>
            <a:ext cx="9576064" cy="502743"/>
          </a:xfrm>
          <a:prstGeom prst="rect">
            <a:avLst/>
          </a:prstGeom>
        </p:spPr>
        <p:txBody>
          <a:bodyPr vert="horz" lIns="91202" tIns="45601" rIns="91202" bIns="45601" rtlCol="0" anchor="ctr">
            <a:noAutofit/>
          </a:bodyPr>
          <a:lstStyle>
            <a:lvl1pPr algn="ctr" defTabSz="914400" rtl="0" eaLnBrk="1" latinLnBrk="0" hangingPunct="1">
              <a:spcBef>
                <a:spcPct val="0"/>
              </a:spcBef>
              <a:buNone/>
              <a:defRPr lang="it-IT" sz="2400" b="1" kern="1200" dirty="0">
                <a:solidFill>
                  <a:srgbClr val="002060"/>
                </a:solidFill>
                <a:latin typeface="+mj-lt"/>
                <a:ea typeface="+mj-ea"/>
                <a:cs typeface="Arial" pitchFamily="34" charset="0"/>
              </a:defRPr>
            </a:lvl1pPr>
          </a:lstStyle>
          <a:p>
            <a:pPr algn="l" defTabSz="912023" fontAlgn="auto">
              <a:spcAft>
                <a:spcPts val="0"/>
              </a:spcAft>
              <a:defRPr/>
            </a:pPr>
            <a:endParaRPr lang="en-GB" sz="2394" dirty="0">
              <a:latin typeface="Calibri"/>
            </a:endParaRPr>
          </a:p>
        </p:txBody>
      </p:sp>
      <p:sp>
        <p:nvSpPr>
          <p:cNvPr id="12" name="Titolo 1">
            <a:extLst>
              <a:ext uri="{FF2B5EF4-FFF2-40B4-BE49-F238E27FC236}">
                <a16:creationId xmlns:a16="http://schemas.microsoft.com/office/drawing/2014/main" id="{2E7BB22C-681B-4CE3-BBA0-9E9F2F9111F0}"/>
              </a:ext>
            </a:extLst>
          </p:cNvPr>
          <p:cNvSpPr>
            <a:spLocks noGrp="1"/>
          </p:cNvSpPr>
          <p:nvPr>
            <p:ph type="title"/>
          </p:nvPr>
        </p:nvSpPr>
        <p:spPr>
          <a:xfrm>
            <a:off x="1554865" y="188620"/>
            <a:ext cx="8906434" cy="501926"/>
          </a:xfrm>
        </p:spPr>
        <p:txBody>
          <a:bodyPr rtlCol="0">
            <a:noAutofit/>
          </a:bodyPr>
          <a:lstStyle/>
          <a:p>
            <a:pPr algn="l">
              <a:defRPr/>
            </a:pPr>
            <a:r>
              <a:rPr lang="en-US" b="1" dirty="0">
                <a:solidFill>
                  <a:srgbClr val="002060"/>
                </a:solidFill>
                <a:latin typeface="Helvetica" panose="020B0604020202020204" pitchFamily="34" charset="0"/>
                <a:cs typeface="Helvetica" panose="020B0604020202020204" pitchFamily="34" charset="0"/>
              </a:rPr>
              <a:t>Energy transition in the Mediterranean context</a:t>
            </a:r>
          </a:p>
        </p:txBody>
      </p:sp>
      <p:sp>
        <p:nvSpPr>
          <p:cNvPr id="13" name="Ovale 12">
            <a:extLst>
              <a:ext uri="{FF2B5EF4-FFF2-40B4-BE49-F238E27FC236}">
                <a16:creationId xmlns:a16="http://schemas.microsoft.com/office/drawing/2014/main" id="{1811B70E-F6E5-4BDB-B7D5-AD73FF310831}"/>
              </a:ext>
            </a:extLst>
          </p:cNvPr>
          <p:cNvSpPr/>
          <p:nvPr/>
        </p:nvSpPr>
        <p:spPr>
          <a:xfrm>
            <a:off x="9040416" y="1172742"/>
            <a:ext cx="2497322" cy="1215852"/>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98020">
              <a:lnSpc>
                <a:spcPct val="90000"/>
              </a:lnSpc>
              <a:spcAft>
                <a:spcPts val="0"/>
              </a:spcAft>
            </a:pPr>
            <a:r>
              <a:rPr lang="en-US" sz="1596" b="1" dirty="0">
                <a:solidFill>
                  <a:srgbClr val="002060"/>
                </a:solidFill>
                <a:latin typeface="Helvetica" panose="020B0604020202020204" pitchFamily="34" charset="0"/>
                <a:cs typeface="Helvetica" panose="020B0604020202020204" pitchFamily="34" charset="0"/>
              </a:rPr>
              <a:t>Integration is no </a:t>
            </a:r>
          </a:p>
          <a:p>
            <a:pPr algn="ctr" defTabSz="798020">
              <a:lnSpc>
                <a:spcPct val="90000"/>
              </a:lnSpc>
              <a:spcAft>
                <a:spcPts val="0"/>
              </a:spcAft>
            </a:pPr>
            <a:r>
              <a:rPr lang="en-US" sz="1596" b="1" dirty="0">
                <a:solidFill>
                  <a:srgbClr val="002060"/>
                </a:solidFill>
                <a:latin typeface="Helvetica" panose="020B0604020202020204" pitchFamily="34" charset="0"/>
                <a:cs typeface="Helvetica" panose="020B0604020202020204" pitchFamily="34" charset="0"/>
              </a:rPr>
              <a:t>longer an option</a:t>
            </a:r>
          </a:p>
        </p:txBody>
      </p:sp>
      <p:sp>
        <p:nvSpPr>
          <p:cNvPr id="17" name="Figura a mano libera: forma 16">
            <a:extLst>
              <a:ext uri="{FF2B5EF4-FFF2-40B4-BE49-F238E27FC236}">
                <a16:creationId xmlns:a16="http://schemas.microsoft.com/office/drawing/2014/main" id="{CE5CF8A6-EE96-4D0C-925D-AE0407B9824B}"/>
              </a:ext>
            </a:extLst>
          </p:cNvPr>
          <p:cNvSpPr/>
          <p:nvPr/>
        </p:nvSpPr>
        <p:spPr>
          <a:xfrm>
            <a:off x="4506865" y="1043694"/>
            <a:ext cx="2901650" cy="692345"/>
          </a:xfrm>
          <a:custGeom>
            <a:avLst/>
            <a:gdLst>
              <a:gd name="connsiteX0" fmla="*/ 0 w 2837536"/>
              <a:gd name="connsiteY0" fmla="*/ 0 h 694153"/>
              <a:gd name="connsiteX1" fmla="*/ 2837536 w 2837536"/>
              <a:gd name="connsiteY1" fmla="*/ 0 h 694153"/>
              <a:gd name="connsiteX2" fmla="*/ 2837536 w 2837536"/>
              <a:gd name="connsiteY2" fmla="*/ 694153 h 694153"/>
              <a:gd name="connsiteX3" fmla="*/ 0 w 2837536"/>
              <a:gd name="connsiteY3" fmla="*/ 694153 h 694153"/>
              <a:gd name="connsiteX4" fmla="*/ 0 w 2837536"/>
              <a:gd name="connsiteY4" fmla="*/ 0 h 6941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7536" h="694153">
                <a:moveTo>
                  <a:pt x="0" y="0"/>
                </a:moveTo>
                <a:lnTo>
                  <a:pt x="2837536" y="0"/>
                </a:lnTo>
                <a:lnTo>
                  <a:pt x="2837536" y="694153"/>
                </a:lnTo>
                <a:lnTo>
                  <a:pt x="0" y="694153"/>
                </a:lnTo>
                <a:lnTo>
                  <a:pt x="0" y="0"/>
                </a:lnTo>
                <a:close/>
              </a:path>
            </a:pathLst>
          </a:cu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4776" tIns="77015" rIns="134776" bIns="77015" numCol="1" spcCol="1270" anchor="ctr" anchorCtr="0">
            <a:noAutofit/>
          </a:bodyPr>
          <a:lstStyle/>
          <a:p>
            <a:pPr algn="ctr" defTabSz="842354">
              <a:lnSpc>
                <a:spcPct val="90000"/>
              </a:lnSpc>
              <a:spcAft>
                <a:spcPct val="35000"/>
              </a:spcAft>
            </a:pPr>
            <a:r>
              <a:rPr lang="en-US" sz="1795" dirty="0">
                <a:solidFill>
                  <a:prstClr val="white"/>
                </a:solidFill>
                <a:latin typeface="Helvetica" panose="020B0604020202020204" pitchFamily="34" charset="0"/>
                <a:cs typeface="Helvetica" panose="020B0604020202020204" pitchFamily="34" charset="0"/>
              </a:rPr>
              <a:t> TSOs called to adapt to this new context</a:t>
            </a:r>
            <a:endParaRPr lang="it-IT" sz="1795" dirty="0">
              <a:solidFill>
                <a:prstClr val="white"/>
              </a:solidFill>
              <a:latin typeface="Helvetica" panose="020B0604020202020204" pitchFamily="34" charset="0"/>
              <a:cs typeface="Helvetica" panose="020B0604020202020204" pitchFamily="34" charset="0"/>
            </a:endParaRPr>
          </a:p>
        </p:txBody>
      </p:sp>
      <p:sp>
        <p:nvSpPr>
          <p:cNvPr id="18" name="Figura a mano libera: forma 17">
            <a:extLst>
              <a:ext uri="{FF2B5EF4-FFF2-40B4-BE49-F238E27FC236}">
                <a16:creationId xmlns:a16="http://schemas.microsoft.com/office/drawing/2014/main" id="{5A364F49-6DDC-4A45-AF42-58976716E79A}"/>
              </a:ext>
            </a:extLst>
          </p:cNvPr>
          <p:cNvSpPr/>
          <p:nvPr/>
        </p:nvSpPr>
        <p:spPr>
          <a:xfrm>
            <a:off x="4506865" y="1737356"/>
            <a:ext cx="2969359" cy="1392909"/>
          </a:xfrm>
          <a:custGeom>
            <a:avLst/>
            <a:gdLst>
              <a:gd name="connsiteX0" fmla="*/ 0 w 2837536"/>
              <a:gd name="connsiteY0" fmla="*/ 0 h 1642882"/>
              <a:gd name="connsiteX1" fmla="*/ 2837536 w 2837536"/>
              <a:gd name="connsiteY1" fmla="*/ 0 h 1642882"/>
              <a:gd name="connsiteX2" fmla="*/ 2837536 w 2837536"/>
              <a:gd name="connsiteY2" fmla="*/ 1642882 h 1642882"/>
              <a:gd name="connsiteX3" fmla="*/ 0 w 2837536"/>
              <a:gd name="connsiteY3" fmla="*/ 1642882 h 1642882"/>
              <a:gd name="connsiteX4" fmla="*/ 0 w 2837536"/>
              <a:gd name="connsiteY4" fmla="*/ 0 h 16428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7536" h="1642882">
                <a:moveTo>
                  <a:pt x="0" y="0"/>
                </a:moveTo>
                <a:lnTo>
                  <a:pt x="2837536" y="0"/>
                </a:lnTo>
                <a:lnTo>
                  <a:pt x="2837536" y="1642882"/>
                </a:lnTo>
                <a:lnTo>
                  <a:pt x="0" y="1642882"/>
                </a:lnTo>
                <a:lnTo>
                  <a:pt x="0" y="0"/>
                </a:ln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01082" tIns="101082" rIns="134776" bIns="151623" numCol="1" spcCol="1270" anchor="t" anchorCtr="0">
            <a:noAutofit/>
          </a:bodyPr>
          <a:lstStyle/>
          <a:p>
            <a:pPr marL="171004" lvl="1" indent="-171004" defTabSz="842354">
              <a:lnSpc>
                <a:spcPct val="90000"/>
              </a:lnSpc>
              <a:spcAft>
                <a:spcPct val="15000"/>
              </a:spcAft>
              <a:buFontTx/>
              <a:buChar char="•"/>
            </a:pPr>
            <a:r>
              <a:rPr lang="en-GB" sz="1596" dirty="0">
                <a:solidFill>
                  <a:prstClr val="black">
                    <a:hueOff val="0"/>
                    <a:satOff val="0"/>
                    <a:lumOff val="0"/>
                    <a:alphaOff val="0"/>
                  </a:prstClr>
                </a:solidFill>
                <a:latin typeface="Helvetica" panose="020B0604020202020204" pitchFamily="34" charset="0"/>
                <a:cs typeface="Helvetica" panose="020B0604020202020204" pitchFamily="34" charset="0"/>
              </a:rPr>
              <a:t>System operation more complex due to fast and massive growth of RES</a:t>
            </a:r>
            <a:endParaRPr lang="it-IT" sz="1596" dirty="0">
              <a:solidFill>
                <a:prstClr val="black">
                  <a:hueOff val="0"/>
                  <a:satOff val="0"/>
                  <a:lumOff val="0"/>
                  <a:alphaOff val="0"/>
                </a:prstClr>
              </a:solidFill>
              <a:latin typeface="Helvetica" panose="020B0604020202020204" pitchFamily="34" charset="0"/>
              <a:cs typeface="Helvetica" panose="020B0604020202020204" pitchFamily="34" charset="0"/>
            </a:endParaRPr>
          </a:p>
          <a:p>
            <a:pPr marL="171004" lvl="1" indent="-171004" defTabSz="842354">
              <a:lnSpc>
                <a:spcPct val="90000"/>
              </a:lnSpc>
              <a:spcAft>
                <a:spcPct val="15000"/>
              </a:spcAft>
              <a:buFontTx/>
              <a:buChar char="•"/>
            </a:pPr>
            <a:r>
              <a:rPr lang="en-GB" sz="1596" dirty="0">
                <a:solidFill>
                  <a:prstClr val="black">
                    <a:hueOff val="0"/>
                    <a:satOff val="0"/>
                    <a:lumOff val="0"/>
                    <a:alphaOff val="0"/>
                  </a:prstClr>
                </a:solidFill>
                <a:latin typeface="Helvetica" panose="020B0604020202020204" pitchFamily="34" charset="0"/>
                <a:cs typeface="Helvetica" panose="020B0604020202020204" pitchFamily="34" charset="0"/>
              </a:rPr>
              <a:t>Needs for more system flexibility</a:t>
            </a:r>
            <a:endParaRPr lang="it-IT" sz="1596" dirty="0">
              <a:solidFill>
                <a:prstClr val="black">
                  <a:hueOff val="0"/>
                  <a:satOff val="0"/>
                  <a:lumOff val="0"/>
                  <a:alphaOff val="0"/>
                </a:prstClr>
              </a:solidFill>
              <a:latin typeface="Helvetica" panose="020B0604020202020204" pitchFamily="34" charset="0"/>
              <a:cs typeface="Helvetica" panose="020B0604020202020204" pitchFamily="34" charset="0"/>
            </a:endParaRPr>
          </a:p>
        </p:txBody>
      </p:sp>
      <p:sp>
        <p:nvSpPr>
          <p:cNvPr id="19" name="Figura a mano libera: forma 18">
            <a:extLst>
              <a:ext uri="{FF2B5EF4-FFF2-40B4-BE49-F238E27FC236}">
                <a16:creationId xmlns:a16="http://schemas.microsoft.com/office/drawing/2014/main" id="{101BFD47-DC85-4F83-84F5-B0AF522D0991}"/>
              </a:ext>
            </a:extLst>
          </p:cNvPr>
          <p:cNvSpPr/>
          <p:nvPr/>
        </p:nvSpPr>
        <p:spPr>
          <a:xfrm>
            <a:off x="4543200" y="3416956"/>
            <a:ext cx="2934668" cy="728694"/>
          </a:xfrm>
          <a:custGeom>
            <a:avLst/>
            <a:gdLst>
              <a:gd name="connsiteX0" fmla="*/ 0 w 2837536"/>
              <a:gd name="connsiteY0" fmla="*/ 0 h 1052168"/>
              <a:gd name="connsiteX1" fmla="*/ 2837536 w 2837536"/>
              <a:gd name="connsiteY1" fmla="*/ 0 h 1052168"/>
              <a:gd name="connsiteX2" fmla="*/ 2837536 w 2837536"/>
              <a:gd name="connsiteY2" fmla="*/ 1052168 h 1052168"/>
              <a:gd name="connsiteX3" fmla="*/ 0 w 2837536"/>
              <a:gd name="connsiteY3" fmla="*/ 1052168 h 1052168"/>
              <a:gd name="connsiteX4" fmla="*/ 0 w 2837536"/>
              <a:gd name="connsiteY4" fmla="*/ 0 h 10521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7536" h="1052168">
                <a:moveTo>
                  <a:pt x="0" y="0"/>
                </a:moveTo>
                <a:lnTo>
                  <a:pt x="2837536" y="0"/>
                </a:lnTo>
                <a:lnTo>
                  <a:pt x="2837536" y="1052168"/>
                </a:lnTo>
                <a:lnTo>
                  <a:pt x="0" y="1052168"/>
                </a:lnTo>
                <a:lnTo>
                  <a:pt x="0" y="0"/>
                </a:lnTo>
                <a:close/>
              </a:path>
            </a:pathLst>
          </a:cu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48963" tIns="85122" rIns="148963" bIns="85122" numCol="1" spcCol="1270" anchor="ctr" anchorCtr="0">
            <a:noAutofit/>
          </a:bodyPr>
          <a:lstStyle/>
          <a:p>
            <a:pPr algn="ctr" defTabSz="931023">
              <a:lnSpc>
                <a:spcPct val="90000"/>
              </a:lnSpc>
              <a:spcAft>
                <a:spcPct val="35000"/>
              </a:spcAft>
            </a:pPr>
            <a:r>
              <a:rPr lang="en-GB" sz="1795" dirty="0">
                <a:solidFill>
                  <a:prstClr val="white"/>
                </a:solidFill>
                <a:latin typeface="Helvetica" panose="020B0604020202020204" pitchFamily="34" charset="0"/>
                <a:cs typeface="Helvetica" panose="020B0604020202020204" pitchFamily="34" charset="0"/>
              </a:rPr>
              <a:t>Integration is a key driver</a:t>
            </a:r>
            <a:endParaRPr lang="it-IT" sz="1795" dirty="0">
              <a:solidFill>
                <a:prstClr val="white"/>
              </a:solidFill>
              <a:latin typeface="Helvetica" panose="020B0604020202020204" pitchFamily="34" charset="0"/>
              <a:cs typeface="Helvetica" panose="020B0604020202020204" pitchFamily="34" charset="0"/>
            </a:endParaRPr>
          </a:p>
        </p:txBody>
      </p:sp>
      <p:sp>
        <p:nvSpPr>
          <p:cNvPr id="20" name="Figura a mano libera: forma 19">
            <a:extLst>
              <a:ext uri="{FF2B5EF4-FFF2-40B4-BE49-F238E27FC236}">
                <a16:creationId xmlns:a16="http://schemas.microsoft.com/office/drawing/2014/main" id="{DBB40F41-35FB-401E-BFBB-E580954F3F31}"/>
              </a:ext>
            </a:extLst>
          </p:cNvPr>
          <p:cNvSpPr/>
          <p:nvPr/>
        </p:nvSpPr>
        <p:spPr>
          <a:xfrm>
            <a:off x="4543200" y="4145651"/>
            <a:ext cx="2933024" cy="1899028"/>
          </a:xfrm>
          <a:custGeom>
            <a:avLst/>
            <a:gdLst>
              <a:gd name="connsiteX0" fmla="*/ 0 w 2837536"/>
              <a:gd name="connsiteY0" fmla="*/ 0 h 1527592"/>
              <a:gd name="connsiteX1" fmla="*/ 2837536 w 2837536"/>
              <a:gd name="connsiteY1" fmla="*/ 0 h 1527592"/>
              <a:gd name="connsiteX2" fmla="*/ 2837536 w 2837536"/>
              <a:gd name="connsiteY2" fmla="*/ 1527592 h 1527592"/>
              <a:gd name="connsiteX3" fmla="*/ 0 w 2837536"/>
              <a:gd name="connsiteY3" fmla="*/ 1527592 h 1527592"/>
              <a:gd name="connsiteX4" fmla="*/ 0 w 2837536"/>
              <a:gd name="connsiteY4" fmla="*/ 0 h 15275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7536" h="1527592">
                <a:moveTo>
                  <a:pt x="0" y="0"/>
                </a:moveTo>
                <a:lnTo>
                  <a:pt x="2837536" y="0"/>
                </a:lnTo>
                <a:lnTo>
                  <a:pt x="2837536" y="1527592"/>
                </a:lnTo>
                <a:lnTo>
                  <a:pt x="0" y="1527592"/>
                </a:lnTo>
                <a:lnTo>
                  <a:pt x="0" y="0"/>
                </a:ln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11722" tIns="111722" rIns="148963" bIns="167583" numCol="1" spcCol="1270" anchor="t" anchorCtr="0">
            <a:noAutofit/>
          </a:bodyPr>
          <a:lstStyle/>
          <a:p>
            <a:pPr marL="175755" indent="-175755" defTabSz="912023">
              <a:spcAft>
                <a:spcPts val="299"/>
              </a:spcAft>
              <a:buFont typeface="Wingdings" panose="05000000000000000000" pitchFamily="2" charset="2"/>
              <a:buChar char="§"/>
              <a:defRPr/>
            </a:pPr>
            <a:r>
              <a:rPr lang="en-GB" sz="1596" dirty="0">
                <a:solidFill>
                  <a:prstClr val="black">
                    <a:hueOff val="0"/>
                    <a:satOff val="0"/>
                    <a:lumOff val="0"/>
                    <a:alphaOff val="0"/>
                  </a:prstClr>
                </a:solidFill>
                <a:latin typeface="Helvetica" panose="020B0604020202020204" pitchFamily="34" charset="0"/>
                <a:cs typeface="Helvetica" panose="020B0604020202020204" pitchFamily="34" charset="0"/>
              </a:rPr>
              <a:t>Reduced mkt fragmentation</a:t>
            </a:r>
          </a:p>
          <a:p>
            <a:pPr marL="175755" indent="-175755" defTabSz="912023">
              <a:spcAft>
                <a:spcPts val="299"/>
              </a:spcAft>
              <a:buFont typeface="Wingdings" panose="05000000000000000000" pitchFamily="2" charset="2"/>
              <a:buChar char="§"/>
              <a:defRPr/>
            </a:pPr>
            <a:r>
              <a:rPr lang="en-GB" sz="1596" dirty="0">
                <a:solidFill>
                  <a:prstClr val="black">
                    <a:hueOff val="0"/>
                    <a:satOff val="0"/>
                    <a:lumOff val="0"/>
                    <a:alphaOff val="0"/>
                  </a:prstClr>
                </a:solidFill>
                <a:latin typeface="Helvetica" panose="020B0604020202020204" pitchFamily="34" charset="0"/>
                <a:cs typeface="Helvetica" panose="020B0604020202020204" pitchFamily="34" charset="0"/>
              </a:rPr>
              <a:t>Share balancing resources </a:t>
            </a:r>
          </a:p>
          <a:p>
            <a:pPr marL="175755" indent="-175755" defTabSz="912023">
              <a:spcAft>
                <a:spcPts val="299"/>
              </a:spcAft>
              <a:buFont typeface="Wingdings" panose="05000000000000000000" pitchFamily="2" charset="2"/>
              <a:buChar char="§"/>
              <a:defRPr/>
            </a:pPr>
            <a:r>
              <a:rPr lang="en-GB" sz="1596" dirty="0">
                <a:solidFill>
                  <a:prstClr val="black">
                    <a:hueOff val="0"/>
                    <a:satOff val="0"/>
                    <a:lumOff val="0"/>
                    <a:alphaOff val="0"/>
                  </a:prstClr>
                </a:solidFill>
                <a:latin typeface="Helvetica" panose="020B0604020202020204" pitchFamily="34" charset="0"/>
                <a:cs typeface="Helvetica" panose="020B0604020202020204" pitchFamily="34" charset="0"/>
              </a:rPr>
              <a:t>Complementarities:</a:t>
            </a:r>
            <a:endParaRPr lang="it-IT" sz="1596" dirty="0">
              <a:solidFill>
                <a:prstClr val="black">
                  <a:hueOff val="0"/>
                  <a:satOff val="0"/>
                  <a:lumOff val="0"/>
                  <a:alphaOff val="0"/>
                </a:prstClr>
              </a:solidFill>
              <a:latin typeface="Helvetica" panose="020B0604020202020204" pitchFamily="34" charset="0"/>
              <a:cs typeface="Helvetica" panose="020B0604020202020204" pitchFamily="34" charset="0"/>
            </a:endParaRPr>
          </a:p>
          <a:p>
            <a:pPr marL="399010" indent="-399010" defTabSz="912023">
              <a:spcAft>
                <a:spcPts val="299"/>
              </a:spcAft>
              <a:buFont typeface="+mj-lt"/>
              <a:buAutoNum type="romanLcPeriod"/>
              <a:defRPr/>
            </a:pPr>
            <a:r>
              <a:rPr lang="en-US" sz="1596" dirty="0">
                <a:solidFill>
                  <a:prstClr val="black"/>
                </a:solidFill>
                <a:latin typeface="Helvetica" panose="020B0604020202020204" pitchFamily="34" charset="0"/>
                <a:cs typeface="Helvetica" panose="020B0604020202020204" pitchFamily="34" charset="0"/>
              </a:rPr>
              <a:t>seasonal</a:t>
            </a:r>
          </a:p>
          <a:p>
            <a:pPr marL="399010" indent="-399010" defTabSz="912023">
              <a:spcAft>
                <a:spcPts val="299"/>
              </a:spcAft>
              <a:buFont typeface="+mj-lt"/>
              <a:buAutoNum type="romanLcPeriod"/>
              <a:defRPr/>
            </a:pPr>
            <a:r>
              <a:rPr lang="en-US" sz="1596" dirty="0">
                <a:solidFill>
                  <a:prstClr val="black"/>
                </a:solidFill>
                <a:latin typeface="Helvetica" panose="020B0604020202020204" pitchFamily="34" charset="0"/>
                <a:cs typeface="Helvetica" panose="020B0604020202020204" pitchFamily="34" charset="0"/>
              </a:rPr>
              <a:t>hourly</a:t>
            </a:r>
          </a:p>
          <a:p>
            <a:pPr marL="399010" indent="-399010" defTabSz="912023">
              <a:spcAft>
                <a:spcPts val="299"/>
              </a:spcAft>
              <a:buFont typeface="+mj-lt"/>
              <a:buAutoNum type="romanLcPeriod"/>
              <a:defRPr/>
            </a:pPr>
            <a:r>
              <a:rPr lang="en-US" sz="1596" dirty="0">
                <a:solidFill>
                  <a:prstClr val="black"/>
                </a:solidFill>
                <a:latin typeface="Helvetica" panose="020B0604020202020204" pitchFamily="34" charset="0"/>
                <a:cs typeface="Helvetica" panose="020B0604020202020204" pitchFamily="34" charset="0"/>
              </a:rPr>
              <a:t>generation mix</a:t>
            </a:r>
          </a:p>
        </p:txBody>
      </p:sp>
      <p:sp>
        <p:nvSpPr>
          <p:cNvPr id="23" name="Ovale 22">
            <a:extLst>
              <a:ext uri="{FF2B5EF4-FFF2-40B4-BE49-F238E27FC236}">
                <a16:creationId xmlns:a16="http://schemas.microsoft.com/office/drawing/2014/main" id="{BF4482BC-C13D-4BD1-81F1-BC80AE6F33F7}"/>
              </a:ext>
            </a:extLst>
          </p:cNvPr>
          <p:cNvSpPr/>
          <p:nvPr/>
        </p:nvSpPr>
        <p:spPr bwMode="auto">
          <a:xfrm>
            <a:off x="4224261" y="871579"/>
            <a:ext cx="369873" cy="356764"/>
          </a:xfrm>
          <a:prstGeom prst="ellipse">
            <a:avLst/>
          </a:prstGeom>
          <a:solidFill>
            <a:schemeClr val="bg1">
              <a:lumMod val="95000"/>
            </a:schemeClr>
          </a:solidFill>
          <a:ln>
            <a:solidFill>
              <a:srgbClr val="005EA8"/>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92633" tIns="69981" rIns="92633" bIns="69981" numCol="1" spcCol="1270" anchor="ctr" anchorCtr="0">
            <a:noAutofit/>
          </a:bodyPr>
          <a:lstStyle/>
          <a:p>
            <a:pPr algn="ctr" defTabSz="528561">
              <a:lnSpc>
                <a:spcPct val="90000"/>
              </a:lnSpc>
              <a:spcAft>
                <a:spcPct val="35000"/>
              </a:spcAft>
            </a:pPr>
            <a:r>
              <a:rPr lang="en-GB" sz="1189" b="1" dirty="0">
                <a:solidFill>
                  <a:prstClr val="black"/>
                </a:solidFill>
                <a:latin typeface="Helvetica" panose="020B0604020202020204" pitchFamily="34" charset="0"/>
                <a:cs typeface="Helvetica" panose="020B0604020202020204" pitchFamily="34" charset="0"/>
              </a:rPr>
              <a:t>2</a:t>
            </a:r>
          </a:p>
        </p:txBody>
      </p:sp>
      <p:sp>
        <p:nvSpPr>
          <p:cNvPr id="24" name="Ovale 23">
            <a:extLst>
              <a:ext uri="{FF2B5EF4-FFF2-40B4-BE49-F238E27FC236}">
                <a16:creationId xmlns:a16="http://schemas.microsoft.com/office/drawing/2014/main" id="{1BD1B36D-3843-4ADC-85A8-1EC4B1CC2FF3}"/>
              </a:ext>
            </a:extLst>
          </p:cNvPr>
          <p:cNvSpPr/>
          <p:nvPr/>
        </p:nvSpPr>
        <p:spPr bwMode="auto">
          <a:xfrm>
            <a:off x="4409058" y="3345040"/>
            <a:ext cx="356764" cy="356764"/>
          </a:xfrm>
          <a:prstGeom prst="ellipse">
            <a:avLst/>
          </a:prstGeom>
          <a:solidFill>
            <a:schemeClr val="bg1">
              <a:lumMod val="95000"/>
            </a:schemeClr>
          </a:solidFill>
          <a:ln>
            <a:solidFill>
              <a:srgbClr val="005EA8"/>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92633" tIns="69981" rIns="92633" bIns="69981" numCol="1" spcCol="1270" anchor="ctr" anchorCtr="0">
            <a:noAutofit/>
          </a:bodyPr>
          <a:lstStyle/>
          <a:p>
            <a:pPr algn="ctr" defTabSz="528561">
              <a:lnSpc>
                <a:spcPct val="90000"/>
              </a:lnSpc>
              <a:spcAft>
                <a:spcPct val="35000"/>
              </a:spcAft>
            </a:pPr>
            <a:r>
              <a:rPr lang="en-GB" sz="1189" b="1" dirty="0">
                <a:solidFill>
                  <a:prstClr val="black"/>
                </a:solidFill>
                <a:latin typeface="Helvetica" panose="020B0604020202020204" pitchFamily="34" charset="0"/>
                <a:cs typeface="Helvetica" panose="020B0604020202020204" pitchFamily="34" charset="0"/>
              </a:rPr>
              <a:t>4</a:t>
            </a:r>
          </a:p>
        </p:txBody>
      </p:sp>
      <p:sp>
        <p:nvSpPr>
          <p:cNvPr id="26" name="Figura a mano libera: forma 25">
            <a:extLst>
              <a:ext uri="{FF2B5EF4-FFF2-40B4-BE49-F238E27FC236}">
                <a16:creationId xmlns:a16="http://schemas.microsoft.com/office/drawing/2014/main" id="{4315AF96-A79E-485E-B941-A302D0067B8F}"/>
              </a:ext>
            </a:extLst>
          </p:cNvPr>
          <p:cNvSpPr/>
          <p:nvPr/>
        </p:nvSpPr>
        <p:spPr>
          <a:xfrm>
            <a:off x="897310" y="1011125"/>
            <a:ext cx="2934144" cy="616824"/>
          </a:xfrm>
          <a:custGeom>
            <a:avLst/>
            <a:gdLst>
              <a:gd name="connsiteX0" fmla="*/ 0 w 2941805"/>
              <a:gd name="connsiteY0" fmla="*/ 0 h 618435"/>
              <a:gd name="connsiteX1" fmla="*/ 2941805 w 2941805"/>
              <a:gd name="connsiteY1" fmla="*/ 0 h 618435"/>
              <a:gd name="connsiteX2" fmla="*/ 2941805 w 2941805"/>
              <a:gd name="connsiteY2" fmla="*/ 618435 h 618435"/>
              <a:gd name="connsiteX3" fmla="*/ 0 w 2941805"/>
              <a:gd name="connsiteY3" fmla="*/ 618435 h 618435"/>
              <a:gd name="connsiteX4" fmla="*/ 0 w 2941805"/>
              <a:gd name="connsiteY4" fmla="*/ 0 h 6184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1805" h="618435">
                <a:moveTo>
                  <a:pt x="0" y="0"/>
                </a:moveTo>
                <a:lnTo>
                  <a:pt x="2941805" y="0"/>
                </a:lnTo>
                <a:lnTo>
                  <a:pt x="2941805" y="618435"/>
                </a:lnTo>
                <a:lnTo>
                  <a:pt x="0" y="618435"/>
                </a:lnTo>
                <a:lnTo>
                  <a:pt x="0" y="0"/>
                </a:lnTo>
                <a:close/>
              </a:path>
            </a:pathLst>
          </a:cu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20589" tIns="68908" rIns="120589" bIns="68908" numCol="1" spcCol="1270" anchor="ctr" anchorCtr="0">
            <a:noAutofit/>
          </a:bodyPr>
          <a:lstStyle/>
          <a:p>
            <a:pPr algn="ctr" defTabSz="753685">
              <a:lnSpc>
                <a:spcPct val="90000"/>
              </a:lnSpc>
              <a:spcAft>
                <a:spcPct val="35000"/>
              </a:spcAft>
            </a:pPr>
            <a:r>
              <a:rPr lang="en-US" sz="1696" dirty="0">
                <a:solidFill>
                  <a:prstClr val="white"/>
                </a:solidFill>
                <a:latin typeface="Helvetica" panose="020B0604020202020204" pitchFamily="34" charset="0"/>
                <a:cs typeface="Helvetica" panose="020B0604020202020204" pitchFamily="34" charset="0"/>
              </a:rPr>
              <a:t>All </a:t>
            </a:r>
            <a:r>
              <a:rPr lang="en-US" sz="1795" dirty="0">
                <a:solidFill>
                  <a:prstClr val="white"/>
                </a:solidFill>
                <a:latin typeface="Helvetica" panose="020B0604020202020204" pitchFamily="34" charset="0"/>
                <a:cs typeface="Helvetica" panose="020B0604020202020204" pitchFamily="34" charset="0"/>
              </a:rPr>
              <a:t>countries</a:t>
            </a:r>
            <a:r>
              <a:rPr lang="en-US" sz="1696" dirty="0">
                <a:solidFill>
                  <a:prstClr val="white"/>
                </a:solidFill>
                <a:latin typeface="Helvetica" panose="020B0604020202020204" pitchFamily="34" charset="0"/>
                <a:cs typeface="Helvetica" panose="020B0604020202020204" pitchFamily="34" charset="0"/>
              </a:rPr>
              <a:t> involved in the energy transition</a:t>
            </a:r>
            <a:endParaRPr lang="it-IT" sz="1696" dirty="0">
              <a:solidFill>
                <a:prstClr val="white"/>
              </a:solidFill>
              <a:latin typeface="Helvetica" panose="020B0604020202020204" pitchFamily="34" charset="0"/>
              <a:cs typeface="Helvetica" panose="020B0604020202020204" pitchFamily="34" charset="0"/>
            </a:endParaRPr>
          </a:p>
        </p:txBody>
      </p:sp>
      <p:sp>
        <p:nvSpPr>
          <p:cNvPr id="27" name="Figura a mano libera: forma 26">
            <a:extLst>
              <a:ext uri="{FF2B5EF4-FFF2-40B4-BE49-F238E27FC236}">
                <a16:creationId xmlns:a16="http://schemas.microsoft.com/office/drawing/2014/main" id="{09750A2E-418B-4F90-8BA0-0F37F1749527}"/>
              </a:ext>
            </a:extLst>
          </p:cNvPr>
          <p:cNvSpPr/>
          <p:nvPr/>
        </p:nvSpPr>
        <p:spPr>
          <a:xfrm>
            <a:off x="897310" y="1627950"/>
            <a:ext cx="2934144" cy="1528144"/>
          </a:xfrm>
          <a:custGeom>
            <a:avLst/>
            <a:gdLst>
              <a:gd name="connsiteX0" fmla="*/ 0 w 2941805"/>
              <a:gd name="connsiteY0" fmla="*/ 0 h 1726605"/>
              <a:gd name="connsiteX1" fmla="*/ 2941805 w 2941805"/>
              <a:gd name="connsiteY1" fmla="*/ 0 h 1726605"/>
              <a:gd name="connsiteX2" fmla="*/ 2941805 w 2941805"/>
              <a:gd name="connsiteY2" fmla="*/ 1726605 h 1726605"/>
              <a:gd name="connsiteX3" fmla="*/ 0 w 2941805"/>
              <a:gd name="connsiteY3" fmla="*/ 1726605 h 1726605"/>
              <a:gd name="connsiteX4" fmla="*/ 0 w 2941805"/>
              <a:gd name="connsiteY4" fmla="*/ 0 h 17266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1805" h="1726605">
                <a:moveTo>
                  <a:pt x="0" y="0"/>
                </a:moveTo>
                <a:lnTo>
                  <a:pt x="2941805" y="0"/>
                </a:lnTo>
                <a:lnTo>
                  <a:pt x="2941805" y="1726605"/>
                </a:lnTo>
                <a:lnTo>
                  <a:pt x="0" y="1726605"/>
                </a:lnTo>
                <a:lnTo>
                  <a:pt x="0" y="0"/>
                </a:ln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90442" tIns="90442" rIns="120589" bIns="135663" numCol="1" spcCol="1270" anchor="t" anchorCtr="0">
            <a:noAutofit/>
          </a:bodyPr>
          <a:lstStyle/>
          <a:p>
            <a:pPr marL="171004" lvl="1" indent="-171004" defTabSz="753685">
              <a:lnSpc>
                <a:spcPct val="90000"/>
              </a:lnSpc>
              <a:spcAft>
                <a:spcPct val="15000"/>
              </a:spcAft>
              <a:buFontTx/>
              <a:buChar char="•"/>
            </a:pPr>
            <a:r>
              <a:rPr lang="en-US" sz="1596" dirty="0">
                <a:solidFill>
                  <a:prstClr val="black">
                    <a:hueOff val="0"/>
                    <a:satOff val="0"/>
                    <a:lumOff val="0"/>
                    <a:alphaOff val="0"/>
                  </a:prstClr>
                </a:solidFill>
                <a:latin typeface="Helvetica" panose="020B0604020202020204" pitchFamily="34" charset="0"/>
                <a:cs typeface="Helvetica" panose="020B0604020202020204" pitchFamily="34" charset="0"/>
              </a:rPr>
              <a:t>Need of investments in gas (medium term) &amp; RES</a:t>
            </a:r>
            <a:endParaRPr lang="it-IT" sz="1596" dirty="0">
              <a:solidFill>
                <a:prstClr val="black">
                  <a:hueOff val="0"/>
                  <a:satOff val="0"/>
                  <a:lumOff val="0"/>
                  <a:alphaOff val="0"/>
                </a:prstClr>
              </a:solidFill>
              <a:latin typeface="Helvetica" panose="020B0604020202020204" pitchFamily="34" charset="0"/>
              <a:cs typeface="Helvetica" panose="020B0604020202020204" pitchFamily="34" charset="0"/>
            </a:endParaRPr>
          </a:p>
        </p:txBody>
      </p:sp>
      <p:sp>
        <p:nvSpPr>
          <p:cNvPr id="28" name="Triangolo isoscele 27">
            <a:extLst>
              <a:ext uri="{FF2B5EF4-FFF2-40B4-BE49-F238E27FC236}">
                <a16:creationId xmlns:a16="http://schemas.microsoft.com/office/drawing/2014/main" id="{7AB240D7-9D28-4C0C-93AE-181E8B3DBF81}"/>
              </a:ext>
            </a:extLst>
          </p:cNvPr>
          <p:cNvSpPr/>
          <p:nvPr/>
        </p:nvSpPr>
        <p:spPr>
          <a:xfrm rot="5400000">
            <a:off x="6721222" y="3188940"/>
            <a:ext cx="3039507" cy="443392"/>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2023"/>
            <a:endParaRPr lang="it-IT" sz="1795">
              <a:solidFill>
                <a:prstClr val="white"/>
              </a:solidFill>
              <a:latin typeface="Helvetica" panose="020B0604020202020204" pitchFamily="34" charset="0"/>
              <a:cs typeface="Helvetica" panose="020B0604020202020204" pitchFamily="34" charset="0"/>
            </a:endParaRPr>
          </a:p>
        </p:txBody>
      </p:sp>
      <p:sp>
        <p:nvSpPr>
          <p:cNvPr id="29" name="Ovale 28">
            <a:extLst>
              <a:ext uri="{FF2B5EF4-FFF2-40B4-BE49-F238E27FC236}">
                <a16:creationId xmlns:a16="http://schemas.microsoft.com/office/drawing/2014/main" id="{A7D55BDC-E3A6-4455-848B-FBE4E976F7A8}"/>
              </a:ext>
            </a:extLst>
          </p:cNvPr>
          <p:cNvSpPr/>
          <p:nvPr/>
        </p:nvSpPr>
        <p:spPr bwMode="auto">
          <a:xfrm>
            <a:off x="680488" y="849504"/>
            <a:ext cx="356764" cy="356764"/>
          </a:xfrm>
          <a:prstGeom prst="ellipse">
            <a:avLst/>
          </a:prstGeom>
          <a:solidFill>
            <a:schemeClr val="bg1">
              <a:lumMod val="95000"/>
            </a:schemeClr>
          </a:solidFill>
          <a:ln>
            <a:solidFill>
              <a:srgbClr val="005EA8"/>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92633" tIns="69981" rIns="92633" bIns="69981" numCol="1" spcCol="1270" anchor="ctr" anchorCtr="0">
            <a:noAutofit/>
          </a:bodyPr>
          <a:lstStyle/>
          <a:p>
            <a:pPr algn="ctr" defTabSz="528561">
              <a:lnSpc>
                <a:spcPct val="90000"/>
              </a:lnSpc>
              <a:spcAft>
                <a:spcPct val="35000"/>
              </a:spcAft>
            </a:pPr>
            <a:r>
              <a:rPr lang="en-GB" sz="1189" b="1">
                <a:solidFill>
                  <a:prstClr val="black"/>
                </a:solidFill>
                <a:latin typeface="Helvetica" panose="020B0604020202020204" pitchFamily="34" charset="0"/>
                <a:cs typeface="Helvetica" panose="020B0604020202020204" pitchFamily="34" charset="0"/>
              </a:rPr>
              <a:t>1</a:t>
            </a:r>
          </a:p>
        </p:txBody>
      </p:sp>
      <p:sp>
        <p:nvSpPr>
          <p:cNvPr id="30" name="Ovale 29">
            <a:extLst>
              <a:ext uri="{FF2B5EF4-FFF2-40B4-BE49-F238E27FC236}">
                <a16:creationId xmlns:a16="http://schemas.microsoft.com/office/drawing/2014/main" id="{A1C78D20-A556-4A48-B562-C5E5CA9AC8BF}"/>
              </a:ext>
            </a:extLst>
          </p:cNvPr>
          <p:cNvSpPr/>
          <p:nvPr/>
        </p:nvSpPr>
        <p:spPr>
          <a:xfrm>
            <a:off x="9109056" y="4102255"/>
            <a:ext cx="2412842" cy="1215852"/>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98020">
              <a:lnSpc>
                <a:spcPct val="90000"/>
              </a:lnSpc>
              <a:spcAft>
                <a:spcPts val="0"/>
              </a:spcAft>
            </a:pPr>
            <a:r>
              <a:rPr lang="en-US" sz="1596" b="1" dirty="0">
                <a:solidFill>
                  <a:srgbClr val="002060"/>
                </a:solidFill>
                <a:latin typeface="Helvetica" panose="020B0604020202020204" pitchFamily="34" charset="0"/>
                <a:cs typeface="Helvetica" panose="020B0604020202020204" pitchFamily="34" charset="0"/>
              </a:rPr>
              <a:t>Reinforced cooperation</a:t>
            </a:r>
          </a:p>
          <a:p>
            <a:pPr algn="ctr" defTabSz="798020">
              <a:lnSpc>
                <a:spcPct val="90000"/>
              </a:lnSpc>
              <a:spcAft>
                <a:spcPts val="0"/>
              </a:spcAft>
            </a:pPr>
            <a:r>
              <a:rPr lang="en-US" sz="1596" b="1" dirty="0">
                <a:solidFill>
                  <a:srgbClr val="002060"/>
                </a:solidFill>
                <a:latin typeface="Helvetica" panose="020B0604020202020204" pitchFamily="34" charset="0"/>
                <a:cs typeface="Helvetica" panose="020B0604020202020204" pitchFamily="34" charset="0"/>
              </a:rPr>
              <a:t> is essential</a:t>
            </a:r>
            <a:endParaRPr lang="it-IT" sz="1596" b="1" dirty="0">
              <a:solidFill>
                <a:srgbClr val="002060"/>
              </a:solidFill>
              <a:latin typeface="Helvetica" panose="020B0604020202020204" pitchFamily="34" charset="0"/>
              <a:cs typeface="Helvetica" panose="020B0604020202020204" pitchFamily="34" charset="0"/>
            </a:endParaRPr>
          </a:p>
        </p:txBody>
      </p:sp>
      <p:sp>
        <p:nvSpPr>
          <p:cNvPr id="31" name="Ovale 30">
            <a:extLst>
              <a:ext uri="{FF2B5EF4-FFF2-40B4-BE49-F238E27FC236}">
                <a16:creationId xmlns:a16="http://schemas.microsoft.com/office/drawing/2014/main" id="{A55FF272-8901-4A8C-99B5-BDE94230A5C4}"/>
              </a:ext>
            </a:extLst>
          </p:cNvPr>
          <p:cNvSpPr/>
          <p:nvPr/>
        </p:nvSpPr>
        <p:spPr>
          <a:xfrm>
            <a:off x="9040417" y="2636139"/>
            <a:ext cx="2412842" cy="1270037"/>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98020">
              <a:lnSpc>
                <a:spcPct val="90000"/>
              </a:lnSpc>
              <a:spcAft>
                <a:spcPts val="0"/>
              </a:spcAft>
            </a:pPr>
            <a:r>
              <a:rPr lang="en-US" sz="1596" b="1" dirty="0">
                <a:solidFill>
                  <a:srgbClr val="002060"/>
                </a:solidFill>
                <a:latin typeface="Helvetica" panose="020B0604020202020204" pitchFamily="34" charset="0"/>
                <a:cs typeface="Helvetica" panose="020B0604020202020204" pitchFamily="34" charset="0"/>
              </a:rPr>
              <a:t>Inadequate interconnection level is a barrier</a:t>
            </a:r>
          </a:p>
        </p:txBody>
      </p:sp>
      <p:sp>
        <p:nvSpPr>
          <p:cNvPr id="32" name="Figura a mano libera: forma 31">
            <a:extLst>
              <a:ext uri="{FF2B5EF4-FFF2-40B4-BE49-F238E27FC236}">
                <a16:creationId xmlns:a16="http://schemas.microsoft.com/office/drawing/2014/main" id="{A3B9B14D-B34A-4F88-878F-9B9D682C4227}"/>
              </a:ext>
            </a:extLst>
          </p:cNvPr>
          <p:cNvSpPr/>
          <p:nvPr/>
        </p:nvSpPr>
        <p:spPr>
          <a:xfrm>
            <a:off x="954130" y="3430205"/>
            <a:ext cx="2934143" cy="562753"/>
          </a:xfrm>
          <a:custGeom>
            <a:avLst/>
            <a:gdLst>
              <a:gd name="connsiteX0" fmla="*/ 0 w 2837536"/>
              <a:gd name="connsiteY0" fmla="*/ 0 h 766389"/>
              <a:gd name="connsiteX1" fmla="*/ 2837536 w 2837536"/>
              <a:gd name="connsiteY1" fmla="*/ 0 h 766389"/>
              <a:gd name="connsiteX2" fmla="*/ 2837536 w 2837536"/>
              <a:gd name="connsiteY2" fmla="*/ 766389 h 766389"/>
              <a:gd name="connsiteX3" fmla="*/ 0 w 2837536"/>
              <a:gd name="connsiteY3" fmla="*/ 766389 h 766389"/>
              <a:gd name="connsiteX4" fmla="*/ 0 w 2837536"/>
              <a:gd name="connsiteY4" fmla="*/ 0 h 766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7536" h="766389">
                <a:moveTo>
                  <a:pt x="0" y="0"/>
                </a:moveTo>
                <a:lnTo>
                  <a:pt x="2837536" y="0"/>
                </a:lnTo>
                <a:lnTo>
                  <a:pt x="2837536" y="766389"/>
                </a:lnTo>
                <a:lnTo>
                  <a:pt x="0" y="766389"/>
                </a:lnTo>
                <a:lnTo>
                  <a:pt x="0" y="0"/>
                </a:lnTo>
                <a:close/>
              </a:path>
            </a:pathLst>
          </a:cu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48963" tIns="85122" rIns="148963" bIns="85122" numCol="1" spcCol="1270" anchor="ctr" anchorCtr="0">
            <a:noAutofit/>
          </a:bodyPr>
          <a:lstStyle/>
          <a:p>
            <a:pPr algn="ctr" defTabSz="931023">
              <a:lnSpc>
                <a:spcPct val="90000"/>
              </a:lnSpc>
              <a:spcAft>
                <a:spcPct val="35000"/>
              </a:spcAft>
            </a:pPr>
            <a:r>
              <a:rPr lang="en-GB" sz="1795" dirty="0">
                <a:solidFill>
                  <a:prstClr val="white"/>
                </a:solidFill>
                <a:latin typeface="Helvetica" panose="020B0604020202020204" pitchFamily="34" charset="0"/>
                <a:cs typeface="Helvetica" panose="020B0604020202020204" pitchFamily="34" charset="0"/>
              </a:rPr>
              <a:t>Challenges</a:t>
            </a:r>
            <a:endParaRPr lang="it-IT" sz="1795" dirty="0">
              <a:solidFill>
                <a:prstClr val="white"/>
              </a:solidFill>
              <a:latin typeface="Helvetica" panose="020B0604020202020204" pitchFamily="34" charset="0"/>
              <a:cs typeface="Helvetica" panose="020B0604020202020204" pitchFamily="34" charset="0"/>
            </a:endParaRPr>
          </a:p>
        </p:txBody>
      </p:sp>
      <p:sp>
        <p:nvSpPr>
          <p:cNvPr id="33" name="Figura a mano libera: forma 32">
            <a:extLst>
              <a:ext uri="{FF2B5EF4-FFF2-40B4-BE49-F238E27FC236}">
                <a16:creationId xmlns:a16="http://schemas.microsoft.com/office/drawing/2014/main" id="{70264CC2-2AB2-46D2-B548-600BB7DF152D}"/>
              </a:ext>
            </a:extLst>
          </p:cNvPr>
          <p:cNvSpPr/>
          <p:nvPr/>
        </p:nvSpPr>
        <p:spPr>
          <a:xfrm>
            <a:off x="954129" y="4033210"/>
            <a:ext cx="2913519" cy="2011469"/>
          </a:xfrm>
          <a:custGeom>
            <a:avLst/>
            <a:gdLst>
              <a:gd name="connsiteX0" fmla="*/ 0 w 2837536"/>
              <a:gd name="connsiteY0" fmla="*/ 0 h 1841895"/>
              <a:gd name="connsiteX1" fmla="*/ 2837536 w 2837536"/>
              <a:gd name="connsiteY1" fmla="*/ 0 h 1841895"/>
              <a:gd name="connsiteX2" fmla="*/ 2837536 w 2837536"/>
              <a:gd name="connsiteY2" fmla="*/ 1841895 h 1841895"/>
              <a:gd name="connsiteX3" fmla="*/ 0 w 2837536"/>
              <a:gd name="connsiteY3" fmla="*/ 1841895 h 1841895"/>
              <a:gd name="connsiteX4" fmla="*/ 0 w 2837536"/>
              <a:gd name="connsiteY4" fmla="*/ 0 h 18418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7536" h="1841895">
                <a:moveTo>
                  <a:pt x="0" y="0"/>
                </a:moveTo>
                <a:lnTo>
                  <a:pt x="2837536" y="0"/>
                </a:lnTo>
                <a:lnTo>
                  <a:pt x="2837536" y="1841895"/>
                </a:lnTo>
                <a:lnTo>
                  <a:pt x="0" y="1841895"/>
                </a:lnTo>
                <a:lnTo>
                  <a:pt x="0" y="0"/>
                </a:ln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85122" tIns="85122" rIns="113496" bIns="127683" numCol="1" spcCol="1270" anchor="t" anchorCtr="0">
            <a:noAutofit/>
          </a:bodyPr>
          <a:lstStyle/>
          <a:p>
            <a:pPr marL="171004" lvl="1" indent="-171004" defTabSz="709351">
              <a:lnSpc>
                <a:spcPct val="90000"/>
              </a:lnSpc>
              <a:spcAft>
                <a:spcPct val="15000"/>
              </a:spcAft>
              <a:buFontTx/>
              <a:buChar char="•"/>
            </a:pPr>
            <a:r>
              <a:rPr lang="en-GB" sz="1596" dirty="0">
                <a:solidFill>
                  <a:prstClr val="black">
                    <a:hueOff val="0"/>
                    <a:satOff val="0"/>
                    <a:lumOff val="0"/>
                    <a:alphaOff val="0"/>
                  </a:prstClr>
                </a:solidFill>
                <a:latin typeface="Helvetica" panose="020B0604020202020204" pitchFamily="34" charset="0"/>
                <a:cs typeface="Helvetica" panose="020B0604020202020204" pitchFamily="34" charset="0"/>
              </a:rPr>
              <a:t>Limited or non efficient use of grids &amp; interconnections</a:t>
            </a:r>
            <a:endParaRPr lang="it-IT" sz="1596" dirty="0">
              <a:solidFill>
                <a:prstClr val="black">
                  <a:hueOff val="0"/>
                  <a:satOff val="0"/>
                  <a:lumOff val="0"/>
                  <a:alphaOff val="0"/>
                </a:prstClr>
              </a:solidFill>
              <a:latin typeface="Helvetica" panose="020B0604020202020204" pitchFamily="34" charset="0"/>
              <a:cs typeface="Helvetica" panose="020B0604020202020204" pitchFamily="34" charset="0"/>
            </a:endParaRPr>
          </a:p>
          <a:p>
            <a:pPr marL="171004" lvl="1" indent="-171004" defTabSz="709351">
              <a:lnSpc>
                <a:spcPct val="90000"/>
              </a:lnSpc>
              <a:spcAft>
                <a:spcPct val="15000"/>
              </a:spcAft>
              <a:buFontTx/>
              <a:buChar char="•"/>
            </a:pPr>
            <a:r>
              <a:rPr lang="en-GB" sz="1596" dirty="0">
                <a:solidFill>
                  <a:prstClr val="black">
                    <a:hueOff val="0"/>
                    <a:satOff val="0"/>
                    <a:lumOff val="0"/>
                    <a:alphaOff val="0"/>
                  </a:prstClr>
                </a:solidFill>
                <a:latin typeface="Helvetica" panose="020B0604020202020204" pitchFamily="34" charset="0"/>
                <a:cs typeface="Helvetica" panose="020B0604020202020204" pitchFamily="34" charset="0"/>
              </a:rPr>
              <a:t>Unstable environment for investors: market fragmentation, lack of long-term price signals</a:t>
            </a:r>
            <a:endParaRPr lang="it-IT" sz="1596" dirty="0">
              <a:solidFill>
                <a:prstClr val="black">
                  <a:hueOff val="0"/>
                  <a:satOff val="0"/>
                  <a:lumOff val="0"/>
                  <a:alphaOff val="0"/>
                </a:prstClr>
              </a:solidFill>
              <a:latin typeface="Helvetica" panose="020B0604020202020204" pitchFamily="34" charset="0"/>
              <a:cs typeface="Helvetica" panose="020B0604020202020204" pitchFamily="34" charset="0"/>
            </a:endParaRPr>
          </a:p>
        </p:txBody>
      </p:sp>
      <p:sp>
        <p:nvSpPr>
          <p:cNvPr id="34" name="Ovale 33">
            <a:extLst>
              <a:ext uri="{FF2B5EF4-FFF2-40B4-BE49-F238E27FC236}">
                <a16:creationId xmlns:a16="http://schemas.microsoft.com/office/drawing/2014/main" id="{36DBBEC1-8A74-40B8-B93A-44059D457D5E}"/>
              </a:ext>
            </a:extLst>
          </p:cNvPr>
          <p:cNvSpPr/>
          <p:nvPr/>
        </p:nvSpPr>
        <p:spPr bwMode="auto">
          <a:xfrm>
            <a:off x="680488" y="3254741"/>
            <a:ext cx="356764" cy="356764"/>
          </a:xfrm>
          <a:prstGeom prst="ellipse">
            <a:avLst/>
          </a:prstGeom>
          <a:solidFill>
            <a:schemeClr val="bg1">
              <a:lumMod val="95000"/>
            </a:schemeClr>
          </a:solidFill>
          <a:ln>
            <a:solidFill>
              <a:srgbClr val="005EA8"/>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92633" tIns="69981" rIns="92633" bIns="69981" numCol="1" spcCol="1270" anchor="ctr" anchorCtr="0">
            <a:noAutofit/>
          </a:bodyPr>
          <a:lstStyle/>
          <a:p>
            <a:pPr algn="ctr" defTabSz="528561">
              <a:lnSpc>
                <a:spcPct val="90000"/>
              </a:lnSpc>
              <a:spcAft>
                <a:spcPct val="35000"/>
              </a:spcAft>
            </a:pPr>
            <a:r>
              <a:rPr lang="en-GB" sz="1189" b="1" dirty="0">
                <a:solidFill>
                  <a:prstClr val="black"/>
                </a:solidFill>
                <a:latin typeface="Helvetica" panose="020B0604020202020204" pitchFamily="34" charset="0"/>
                <a:cs typeface="Helvetica" panose="020B0604020202020204" pitchFamily="34" charset="0"/>
              </a:rPr>
              <a:t>3</a:t>
            </a:r>
          </a:p>
        </p:txBody>
      </p:sp>
    </p:spTree>
    <p:extLst>
      <p:ext uri="{BB962C8B-B14F-4D97-AF65-F5344CB8AC3E}">
        <p14:creationId xmlns:p14="http://schemas.microsoft.com/office/powerpoint/2010/main" val="23732532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Connettore 1 10">
            <a:extLst>
              <a:ext uri="{FF2B5EF4-FFF2-40B4-BE49-F238E27FC236}">
                <a16:creationId xmlns:a16="http://schemas.microsoft.com/office/drawing/2014/main" id="{F0DACE47-F739-4723-977B-0BE0BAF050C8}"/>
              </a:ext>
            </a:extLst>
          </p:cNvPr>
          <p:cNvCxnSpPr/>
          <p:nvPr/>
        </p:nvCxnSpPr>
        <p:spPr>
          <a:xfrm>
            <a:off x="1770896" y="762911"/>
            <a:ext cx="8546637" cy="0"/>
          </a:xfrm>
          <a:prstGeom prst="line">
            <a:avLst/>
          </a:prstGeom>
          <a:ln>
            <a:solidFill>
              <a:srgbClr val="221F78"/>
            </a:solidFill>
          </a:ln>
        </p:spPr>
        <p:style>
          <a:lnRef idx="1">
            <a:schemeClr val="accent1"/>
          </a:lnRef>
          <a:fillRef idx="0">
            <a:schemeClr val="accent1"/>
          </a:fillRef>
          <a:effectRef idx="0">
            <a:schemeClr val="accent1"/>
          </a:effectRef>
          <a:fontRef idx="minor">
            <a:schemeClr val="tx1"/>
          </a:fontRef>
        </p:style>
      </p:cxnSp>
      <p:sp>
        <p:nvSpPr>
          <p:cNvPr id="8" name="Segnaposto numero diapositiva 32">
            <a:extLst>
              <a:ext uri="{FF2B5EF4-FFF2-40B4-BE49-F238E27FC236}">
                <a16:creationId xmlns:a16="http://schemas.microsoft.com/office/drawing/2014/main" id="{B703AEAE-7CB4-4CC7-9DAD-2EB74E16A1FE}"/>
              </a:ext>
            </a:extLst>
          </p:cNvPr>
          <p:cNvSpPr>
            <a:spLocks noGrp="1"/>
          </p:cNvSpPr>
          <p:nvPr>
            <p:ph type="sldNum" sz="quarter" idx="12"/>
          </p:nvPr>
        </p:nvSpPr>
        <p:spPr>
          <a:xfrm>
            <a:off x="9671149" y="6401044"/>
            <a:ext cx="2128044" cy="364174"/>
          </a:xfrm>
        </p:spPr>
        <p:txBody>
          <a:bodyPr/>
          <a:lstStyle/>
          <a:p>
            <a:pPr defTabSz="912023"/>
            <a:fld id="{B007B441-5312-499D-93C3-6E37886527FA}" type="slidenum">
              <a:rPr lang="en-GB">
                <a:solidFill>
                  <a:prstClr val="black">
                    <a:tint val="75000"/>
                  </a:prstClr>
                </a:solidFill>
                <a:latin typeface="Helvetica" panose="020B0604020202020204" pitchFamily="34" charset="0"/>
                <a:ea typeface="+mn-ea"/>
                <a:cs typeface="Helvetica" panose="020B0604020202020204" pitchFamily="34" charset="0"/>
              </a:rPr>
              <a:pPr defTabSz="912023"/>
              <a:t>8</a:t>
            </a:fld>
            <a:endParaRPr lang="en-GB" dirty="0">
              <a:solidFill>
                <a:prstClr val="black">
                  <a:tint val="75000"/>
                </a:prstClr>
              </a:solidFill>
              <a:latin typeface="Helvetica" panose="020B0604020202020204" pitchFamily="34" charset="0"/>
              <a:ea typeface="+mn-ea"/>
              <a:cs typeface="Helvetica" panose="020B0604020202020204" pitchFamily="34" charset="0"/>
            </a:endParaRPr>
          </a:p>
        </p:txBody>
      </p:sp>
      <p:cxnSp>
        <p:nvCxnSpPr>
          <p:cNvPr id="9" name="Connettore 1 11">
            <a:extLst>
              <a:ext uri="{FF2B5EF4-FFF2-40B4-BE49-F238E27FC236}">
                <a16:creationId xmlns:a16="http://schemas.microsoft.com/office/drawing/2014/main" id="{B1C29252-43BD-4799-B5E4-49084DF71B93}"/>
              </a:ext>
            </a:extLst>
          </p:cNvPr>
          <p:cNvCxnSpPr/>
          <p:nvPr/>
        </p:nvCxnSpPr>
        <p:spPr>
          <a:xfrm>
            <a:off x="1842717" y="6364909"/>
            <a:ext cx="8546637" cy="0"/>
          </a:xfrm>
          <a:prstGeom prst="line">
            <a:avLst/>
          </a:prstGeom>
          <a:ln>
            <a:solidFill>
              <a:srgbClr val="221F78"/>
            </a:solidFill>
          </a:ln>
        </p:spPr>
        <p:style>
          <a:lnRef idx="1">
            <a:schemeClr val="accent1"/>
          </a:lnRef>
          <a:fillRef idx="0">
            <a:schemeClr val="accent1"/>
          </a:fillRef>
          <a:effectRef idx="0">
            <a:schemeClr val="accent1"/>
          </a:effectRef>
          <a:fontRef idx="minor">
            <a:schemeClr val="tx1"/>
          </a:fontRef>
        </p:style>
      </p:cxnSp>
      <p:sp>
        <p:nvSpPr>
          <p:cNvPr id="22" name="Título 1">
            <a:extLst>
              <a:ext uri="{FF2B5EF4-FFF2-40B4-BE49-F238E27FC236}">
                <a16:creationId xmlns:a16="http://schemas.microsoft.com/office/drawing/2014/main" id="{2359CF86-003A-4BEE-9632-F20DC59AD7AA}"/>
              </a:ext>
            </a:extLst>
          </p:cNvPr>
          <p:cNvSpPr txBox="1">
            <a:spLocks/>
          </p:cNvSpPr>
          <p:nvPr/>
        </p:nvSpPr>
        <p:spPr>
          <a:xfrm>
            <a:off x="1483616" y="138522"/>
            <a:ext cx="8905739" cy="502743"/>
          </a:xfrm>
          <a:prstGeom prst="rect">
            <a:avLst/>
          </a:prstGeom>
        </p:spPr>
        <p:txBody>
          <a:bodyPr>
            <a:noAutofit/>
          </a:bodyPr>
          <a:lstStyle>
            <a:lvl1pPr algn="ctr" defTabSz="914400" rtl="0" eaLnBrk="1" latinLnBrk="0" hangingPunct="1">
              <a:spcBef>
                <a:spcPct val="0"/>
              </a:spcBef>
              <a:buNone/>
              <a:defRPr lang="it-IT" sz="2400" b="1" kern="1200" dirty="0">
                <a:solidFill>
                  <a:srgbClr val="002060"/>
                </a:solidFill>
                <a:latin typeface="+mj-lt"/>
                <a:ea typeface="+mj-ea"/>
                <a:cs typeface="Arial" pitchFamily="34" charset="0"/>
              </a:defRPr>
            </a:lvl1pPr>
          </a:lstStyle>
          <a:p>
            <a:pPr algn="l" defTabSz="912023" fontAlgn="auto">
              <a:spcAft>
                <a:spcPts val="0"/>
              </a:spcAft>
            </a:pPr>
            <a:r>
              <a:rPr lang="en-GB" sz="2394" dirty="0">
                <a:latin typeface="Helvetica" panose="020B0604020202020204" pitchFamily="34" charset="0"/>
                <a:cs typeface="Helvetica" panose="020B0604020202020204" pitchFamily="34" charset="0"/>
              </a:rPr>
              <a:t>Three possible scenarios: demand increase at 2030</a:t>
            </a:r>
          </a:p>
        </p:txBody>
      </p:sp>
      <p:sp>
        <p:nvSpPr>
          <p:cNvPr id="23" name="HERE PICTURE">
            <a:extLst>
              <a:ext uri="{FF2B5EF4-FFF2-40B4-BE49-F238E27FC236}">
                <a16:creationId xmlns:a16="http://schemas.microsoft.com/office/drawing/2014/main" id="{CC7B19AC-CCA9-41F5-8FE8-89AF0EE1DD6D}"/>
              </a:ext>
            </a:extLst>
          </p:cNvPr>
          <p:cNvSpPr txBox="1"/>
          <p:nvPr/>
        </p:nvSpPr>
        <p:spPr>
          <a:xfrm>
            <a:off x="1703332" y="2409327"/>
            <a:ext cx="1931460" cy="84194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5334" tIns="25334" rIns="25334" bIns="25334" anchor="ctr">
            <a:spAutoFit/>
          </a:bodyPr>
          <a:lstStyle>
            <a:lvl1pPr defTabSz="457200">
              <a:lnSpc>
                <a:spcPct val="120000"/>
              </a:lnSpc>
              <a:defRPr sz="4500" b="1">
                <a:solidFill>
                  <a:srgbClr val="FFFFFF"/>
                </a:solidFill>
                <a:latin typeface="Helvetica"/>
                <a:ea typeface="Helvetica"/>
                <a:cs typeface="Helvetica"/>
                <a:sym typeface="Helvetica"/>
              </a:defRPr>
            </a:lvl1pPr>
          </a:lstStyle>
          <a:p>
            <a:pPr algn="ctr" defTabSz="228006" fontAlgn="auto" hangingPunct="0">
              <a:spcBef>
                <a:spcPts val="0"/>
              </a:spcBef>
              <a:spcAft>
                <a:spcPts val="0"/>
              </a:spcAft>
            </a:pPr>
            <a:r>
              <a:rPr sz="2244" kern="0">
                <a:latin typeface="Helvetica" panose="020B0604020202020204" pitchFamily="34" charset="0"/>
                <a:cs typeface="Helvetica" panose="020B0604020202020204" pitchFamily="34" charset="0"/>
              </a:rPr>
              <a:t>HERE PICTURE</a:t>
            </a:r>
          </a:p>
        </p:txBody>
      </p:sp>
      <p:pic>
        <p:nvPicPr>
          <p:cNvPr id="3" name="Image 13">
            <a:extLst>
              <a:ext uri="{FF2B5EF4-FFF2-40B4-BE49-F238E27FC236}">
                <a16:creationId xmlns:a16="http://schemas.microsoft.com/office/drawing/2014/main" id="{D408F93E-3D17-4144-A828-6F658B87F4F6}"/>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300972" y="950613"/>
            <a:ext cx="6854588" cy="2112957"/>
          </a:xfrm>
          <a:prstGeom prst="rect">
            <a:avLst/>
          </a:prstGeom>
          <a:noFill/>
        </p:spPr>
      </p:pic>
      <p:pic>
        <p:nvPicPr>
          <p:cNvPr id="10" name="Image 7">
            <a:extLst>
              <a:ext uri="{FF2B5EF4-FFF2-40B4-BE49-F238E27FC236}">
                <a16:creationId xmlns:a16="http://schemas.microsoft.com/office/drawing/2014/main" id="{F4CE0869-78E6-4CAB-9680-BA55F0AB9C7B}"/>
              </a:ext>
            </a:extLst>
          </p:cNvPr>
          <p:cNvPicPr>
            <a:picLocks noChangeAspect="1"/>
          </p:cNvPicPr>
          <p:nvPr/>
        </p:nvPicPr>
        <p:blipFill>
          <a:blip r:embed="rId4"/>
          <a:stretch>
            <a:fillRect/>
          </a:stretch>
        </p:blipFill>
        <p:spPr>
          <a:xfrm>
            <a:off x="405284" y="3135390"/>
            <a:ext cx="6854588" cy="3010583"/>
          </a:xfrm>
          <a:prstGeom prst="rect">
            <a:avLst/>
          </a:prstGeom>
        </p:spPr>
      </p:pic>
      <p:sp>
        <p:nvSpPr>
          <p:cNvPr id="11" name="Lorem ipsum dolor sit amet, consectetur adipiscing elit, sed do eiusmod tempor incididunt ut labore et dolore magna aliqua. Ut enim ad minim veniam, quis nostrud exercitation ullamco laboris nisi ut aliquip ex ea commodo consequat. Duis aute irure dolor ">
            <a:extLst>
              <a:ext uri="{FF2B5EF4-FFF2-40B4-BE49-F238E27FC236}">
                <a16:creationId xmlns:a16="http://schemas.microsoft.com/office/drawing/2014/main" id="{F2C77E64-632E-4BF8-85F8-CF88672C4C72}"/>
              </a:ext>
            </a:extLst>
          </p:cNvPr>
          <p:cNvSpPr txBox="1"/>
          <p:nvPr/>
        </p:nvSpPr>
        <p:spPr>
          <a:xfrm>
            <a:off x="7500882" y="1111386"/>
            <a:ext cx="4144157" cy="372974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5334" tIns="25334" rIns="25334" bIns="25334">
            <a:spAutoFit/>
          </a:bodyPr>
          <a:lstStyle>
            <a:lvl1pPr algn="just" defTabSz="457200">
              <a:lnSpc>
                <a:spcPct val="150000"/>
              </a:lnSpc>
              <a:defRPr sz="2500">
                <a:solidFill>
                  <a:srgbClr val="1E2A37"/>
                </a:solidFill>
                <a:latin typeface="Helvetica"/>
                <a:ea typeface="Helvetica"/>
                <a:cs typeface="Helvetica"/>
                <a:sym typeface="Helvetica"/>
              </a:defRPr>
            </a:lvl1pPr>
          </a:lstStyle>
          <a:p>
            <a:pPr marL="285007" indent="-285007" defTabSz="228006">
              <a:buFont typeface="Wingdings" panose="05000000000000000000" pitchFamily="2" charset="2"/>
              <a:buChar char="§"/>
              <a:defRPr sz="2500">
                <a:solidFill>
                  <a:srgbClr val="1E2A37"/>
                </a:solidFill>
                <a:latin typeface="Helvetica"/>
                <a:ea typeface="Helvetica"/>
                <a:cs typeface="Helvetica"/>
                <a:sym typeface="Helvetica"/>
              </a:defRPr>
            </a:pPr>
            <a:r>
              <a:rPr lang="en-US" sz="1795" b="1" dirty="0">
                <a:solidFill>
                  <a:srgbClr val="0070C0"/>
                </a:solidFill>
                <a:latin typeface="Helvetica" panose="020B0604020202020204" pitchFamily="34" charset="0"/>
                <a:cs typeface="Helvetica" panose="020B0604020202020204" pitchFamily="34" charset="0"/>
              </a:rPr>
              <a:t>Electricity consumption </a:t>
            </a:r>
            <a:r>
              <a:rPr lang="en-US" sz="1795" dirty="0">
                <a:latin typeface="Helvetica" panose="020B0604020202020204" pitchFamily="34" charset="0"/>
                <a:cs typeface="Helvetica" panose="020B0604020202020204" pitchFamily="34" charset="0"/>
              </a:rPr>
              <a:t>expected to </a:t>
            </a:r>
            <a:r>
              <a:rPr lang="en-US" sz="1795" b="1" dirty="0">
                <a:solidFill>
                  <a:srgbClr val="0070C0"/>
                </a:solidFill>
                <a:latin typeface="Helvetica" panose="020B0604020202020204" pitchFamily="34" charset="0"/>
                <a:cs typeface="Helvetica" panose="020B0604020202020204" pitchFamily="34" charset="0"/>
              </a:rPr>
              <a:t>increase from 25 to 33% </a:t>
            </a:r>
            <a:r>
              <a:rPr lang="en-US" sz="1795" dirty="0">
                <a:latin typeface="Helvetica" panose="020B0604020202020204" pitchFamily="34" charset="0"/>
                <a:cs typeface="Helvetica" panose="020B0604020202020204" pitchFamily="34" charset="0"/>
              </a:rPr>
              <a:t>by 2030 in different scenarios</a:t>
            </a:r>
          </a:p>
          <a:p>
            <a:pPr marL="285007" indent="-285007" defTabSz="228006">
              <a:buFont typeface="Wingdings" panose="05000000000000000000" pitchFamily="2" charset="2"/>
              <a:buChar char="§"/>
              <a:defRPr sz="2500">
                <a:solidFill>
                  <a:srgbClr val="1E2A37"/>
                </a:solidFill>
                <a:latin typeface="Helvetica"/>
                <a:ea typeface="Helvetica"/>
                <a:cs typeface="Helvetica"/>
                <a:sym typeface="Helvetica"/>
              </a:defRPr>
            </a:pPr>
            <a:r>
              <a:rPr lang="en-US" sz="1795" b="1" dirty="0">
                <a:solidFill>
                  <a:srgbClr val="0070C0"/>
                </a:solidFill>
                <a:latin typeface="Helvetica" panose="020B0604020202020204" pitchFamily="34" charset="0"/>
                <a:cs typeface="Helvetica" panose="020B0604020202020204" pitchFamily="34" charset="0"/>
              </a:rPr>
              <a:t>Contrasting dynamics </a:t>
            </a:r>
            <a:r>
              <a:rPr lang="en-US" sz="1795" dirty="0">
                <a:latin typeface="Helvetica" panose="020B0604020202020204" pitchFamily="34" charset="0"/>
                <a:cs typeface="Helvetica" panose="020B0604020202020204" pitchFamily="34" charset="0"/>
              </a:rPr>
              <a:t>between the Mediterranean countries:</a:t>
            </a:r>
          </a:p>
          <a:p>
            <a:pPr marL="399010" indent="-399010" defTabSz="228006">
              <a:buFont typeface="+mj-lt"/>
              <a:buAutoNum type="romanLcPeriod"/>
              <a:defRPr sz="2500">
                <a:solidFill>
                  <a:srgbClr val="1E2A37"/>
                </a:solidFill>
                <a:latin typeface="Helvetica"/>
                <a:ea typeface="Helvetica"/>
                <a:cs typeface="Helvetica"/>
                <a:sym typeface="Helvetica"/>
              </a:defRPr>
            </a:pPr>
            <a:r>
              <a:rPr lang="en-US" sz="1795" dirty="0">
                <a:latin typeface="Helvetica" panose="020B0604020202020204" pitchFamily="34" charset="0"/>
                <a:cs typeface="Helvetica" panose="020B0604020202020204" pitchFamily="34" charset="0"/>
              </a:rPr>
              <a:t>stability in the demand for the North-West countries</a:t>
            </a:r>
          </a:p>
          <a:p>
            <a:pPr marL="399010" indent="-399010" defTabSz="228006">
              <a:buFont typeface="+mj-lt"/>
              <a:buAutoNum type="romanLcPeriod"/>
              <a:defRPr sz="2500">
                <a:solidFill>
                  <a:srgbClr val="1E2A37"/>
                </a:solidFill>
                <a:latin typeface="Helvetica"/>
                <a:ea typeface="Helvetica"/>
                <a:cs typeface="Helvetica"/>
                <a:sym typeface="Helvetica"/>
              </a:defRPr>
            </a:pPr>
            <a:r>
              <a:rPr lang="en-US" sz="1795" dirty="0">
                <a:latin typeface="Helvetica" panose="020B0604020202020204" pitchFamily="34" charset="0"/>
                <a:cs typeface="Helvetica" panose="020B0604020202020204" pitchFamily="34" charset="0"/>
              </a:rPr>
              <a:t>strong increase (between 40 and 80% in 12 years) in the other groups</a:t>
            </a:r>
          </a:p>
        </p:txBody>
      </p:sp>
      <p:sp>
        <p:nvSpPr>
          <p:cNvPr id="12" name="Rettangolo 11">
            <a:extLst>
              <a:ext uri="{FF2B5EF4-FFF2-40B4-BE49-F238E27FC236}">
                <a16:creationId xmlns:a16="http://schemas.microsoft.com/office/drawing/2014/main" id="{DD00D223-A766-4ADC-B8A4-F4DACDEFDBF4}"/>
              </a:ext>
            </a:extLst>
          </p:cNvPr>
          <p:cNvSpPr/>
          <p:nvPr/>
        </p:nvSpPr>
        <p:spPr>
          <a:xfrm>
            <a:off x="300972" y="6436729"/>
            <a:ext cx="3840001" cy="26528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2023"/>
            <a:endParaRPr lang="it-IT" sz="1795">
              <a:solidFill>
                <a:prstClr val="white"/>
              </a:solidFill>
              <a:latin typeface="Calibri"/>
            </a:endParaRPr>
          </a:p>
        </p:txBody>
      </p:sp>
    </p:spTree>
    <p:extLst>
      <p:ext uri="{BB962C8B-B14F-4D97-AF65-F5344CB8AC3E}">
        <p14:creationId xmlns:p14="http://schemas.microsoft.com/office/powerpoint/2010/main" val="16724091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Connettore 1 10">
            <a:extLst>
              <a:ext uri="{FF2B5EF4-FFF2-40B4-BE49-F238E27FC236}">
                <a16:creationId xmlns:a16="http://schemas.microsoft.com/office/drawing/2014/main" id="{F0DACE47-F739-4723-977B-0BE0BAF050C8}"/>
              </a:ext>
            </a:extLst>
          </p:cNvPr>
          <p:cNvCxnSpPr/>
          <p:nvPr/>
        </p:nvCxnSpPr>
        <p:spPr>
          <a:xfrm>
            <a:off x="1770896" y="762911"/>
            <a:ext cx="8546637" cy="0"/>
          </a:xfrm>
          <a:prstGeom prst="line">
            <a:avLst/>
          </a:prstGeom>
          <a:ln>
            <a:solidFill>
              <a:srgbClr val="221F78"/>
            </a:solidFill>
          </a:ln>
        </p:spPr>
        <p:style>
          <a:lnRef idx="1">
            <a:schemeClr val="accent1"/>
          </a:lnRef>
          <a:fillRef idx="0">
            <a:schemeClr val="accent1"/>
          </a:fillRef>
          <a:effectRef idx="0">
            <a:schemeClr val="accent1"/>
          </a:effectRef>
          <a:fontRef idx="minor">
            <a:schemeClr val="tx1"/>
          </a:fontRef>
        </p:style>
      </p:cxnSp>
      <p:sp>
        <p:nvSpPr>
          <p:cNvPr id="8" name="Segnaposto numero diapositiva 32">
            <a:extLst>
              <a:ext uri="{FF2B5EF4-FFF2-40B4-BE49-F238E27FC236}">
                <a16:creationId xmlns:a16="http://schemas.microsoft.com/office/drawing/2014/main" id="{B703AEAE-7CB4-4CC7-9DAD-2EB74E16A1FE}"/>
              </a:ext>
            </a:extLst>
          </p:cNvPr>
          <p:cNvSpPr>
            <a:spLocks noGrp="1"/>
          </p:cNvSpPr>
          <p:nvPr>
            <p:ph type="sldNum" sz="quarter" idx="12"/>
          </p:nvPr>
        </p:nvSpPr>
        <p:spPr>
          <a:xfrm>
            <a:off x="9671149" y="6401044"/>
            <a:ext cx="2128044" cy="364174"/>
          </a:xfrm>
        </p:spPr>
        <p:txBody>
          <a:bodyPr/>
          <a:lstStyle/>
          <a:p>
            <a:pPr defTabSz="912023"/>
            <a:fld id="{B007B441-5312-499D-93C3-6E37886527FA}" type="slidenum">
              <a:rPr lang="en-GB">
                <a:solidFill>
                  <a:prstClr val="black">
                    <a:tint val="75000"/>
                  </a:prstClr>
                </a:solidFill>
                <a:latin typeface="Helvetica" panose="020B0604020202020204" pitchFamily="34" charset="0"/>
                <a:ea typeface="+mn-ea"/>
                <a:cs typeface="Helvetica" panose="020B0604020202020204" pitchFamily="34" charset="0"/>
              </a:rPr>
              <a:pPr defTabSz="912023"/>
              <a:t>9</a:t>
            </a:fld>
            <a:endParaRPr lang="en-GB" dirty="0">
              <a:solidFill>
                <a:prstClr val="black">
                  <a:tint val="75000"/>
                </a:prstClr>
              </a:solidFill>
              <a:latin typeface="Helvetica" panose="020B0604020202020204" pitchFamily="34" charset="0"/>
              <a:ea typeface="+mn-ea"/>
              <a:cs typeface="Helvetica" panose="020B0604020202020204" pitchFamily="34" charset="0"/>
            </a:endParaRPr>
          </a:p>
        </p:txBody>
      </p:sp>
      <p:cxnSp>
        <p:nvCxnSpPr>
          <p:cNvPr id="9" name="Connettore 1 11">
            <a:extLst>
              <a:ext uri="{FF2B5EF4-FFF2-40B4-BE49-F238E27FC236}">
                <a16:creationId xmlns:a16="http://schemas.microsoft.com/office/drawing/2014/main" id="{B1C29252-43BD-4799-B5E4-49084DF71B93}"/>
              </a:ext>
            </a:extLst>
          </p:cNvPr>
          <p:cNvCxnSpPr/>
          <p:nvPr/>
        </p:nvCxnSpPr>
        <p:spPr>
          <a:xfrm>
            <a:off x="1842717" y="6364909"/>
            <a:ext cx="8546637" cy="0"/>
          </a:xfrm>
          <a:prstGeom prst="line">
            <a:avLst/>
          </a:prstGeom>
          <a:ln>
            <a:solidFill>
              <a:srgbClr val="221F78"/>
            </a:solidFill>
          </a:ln>
        </p:spPr>
        <p:style>
          <a:lnRef idx="1">
            <a:schemeClr val="accent1"/>
          </a:lnRef>
          <a:fillRef idx="0">
            <a:schemeClr val="accent1"/>
          </a:fillRef>
          <a:effectRef idx="0">
            <a:schemeClr val="accent1"/>
          </a:effectRef>
          <a:fontRef idx="minor">
            <a:schemeClr val="tx1"/>
          </a:fontRef>
        </p:style>
      </p:cxnSp>
      <p:sp>
        <p:nvSpPr>
          <p:cNvPr id="22" name="Título 1">
            <a:extLst>
              <a:ext uri="{FF2B5EF4-FFF2-40B4-BE49-F238E27FC236}">
                <a16:creationId xmlns:a16="http://schemas.microsoft.com/office/drawing/2014/main" id="{2359CF86-003A-4BEE-9632-F20DC59AD7AA}"/>
              </a:ext>
            </a:extLst>
          </p:cNvPr>
          <p:cNvSpPr txBox="1">
            <a:spLocks/>
          </p:cNvSpPr>
          <p:nvPr/>
        </p:nvSpPr>
        <p:spPr>
          <a:xfrm>
            <a:off x="1483616" y="138522"/>
            <a:ext cx="9160000" cy="502743"/>
          </a:xfrm>
          <a:prstGeom prst="rect">
            <a:avLst/>
          </a:prstGeom>
        </p:spPr>
        <p:txBody>
          <a:bodyPr>
            <a:noAutofit/>
          </a:bodyPr>
          <a:lstStyle>
            <a:lvl1pPr algn="ctr" defTabSz="914400" rtl="0" eaLnBrk="1" latinLnBrk="0" hangingPunct="1">
              <a:spcBef>
                <a:spcPct val="0"/>
              </a:spcBef>
              <a:buNone/>
              <a:defRPr lang="it-IT" sz="2400" b="1" kern="1200" dirty="0">
                <a:solidFill>
                  <a:srgbClr val="002060"/>
                </a:solidFill>
                <a:latin typeface="+mj-lt"/>
                <a:ea typeface="+mj-ea"/>
                <a:cs typeface="Arial" pitchFamily="34" charset="0"/>
              </a:defRPr>
            </a:lvl1pPr>
          </a:lstStyle>
          <a:p>
            <a:pPr algn="l" defTabSz="912023" fontAlgn="auto">
              <a:spcAft>
                <a:spcPts val="0"/>
              </a:spcAft>
            </a:pPr>
            <a:r>
              <a:rPr lang="en-GB" sz="2394" dirty="0">
                <a:latin typeface="Helvetica" panose="020B0604020202020204" pitchFamily="34" charset="0"/>
                <a:cs typeface="Helvetica" panose="020B0604020202020204" pitchFamily="34" charset="0"/>
              </a:rPr>
              <a:t>Three possible scenarios: generation pattern at 2030</a:t>
            </a:r>
          </a:p>
        </p:txBody>
      </p:sp>
      <p:pic>
        <p:nvPicPr>
          <p:cNvPr id="10" name="Image 2">
            <a:extLst>
              <a:ext uri="{FF2B5EF4-FFF2-40B4-BE49-F238E27FC236}">
                <a16:creationId xmlns:a16="http://schemas.microsoft.com/office/drawing/2014/main" id="{65C7B412-5A2E-4D99-AA17-7F6F5935877B}"/>
              </a:ext>
            </a:extLst>
          </p:cNvPr>
          <p:cNvPicPr>
            <a:picLocks noChangeAspect="1"/>
          </p:cNvPicPr>
          <p:nvPr/>
        </p:nvPicPr>
        <p:blipFill>
          <a:blip r:embed="rId3"/>
          <a:stretch>
            <a:fillRect/>
          </a:stretch>
        </p:blipFill>
        <p:spPr>
          <a:xfrm>
            <a:off x="166944" y="1133011"/>
            <a:ext cx="7870426" cy="4861799"/>
          </a:xfrm>
          <a:prstGeom prst="rect">
            <a:avLst/>
          </a:prstGeom>
        </p:spPr>
      </p:pic>
      <p:sp>
        <p:nvSpPr>
          <p:cNvPr id="12" name="Lorem ipsum dolor sit amet, consectetur adipiscing elit, sed do eiusmod tempor incididunt ut labore et dolore magna aliqua. Ut enim ad minim veniam, quis nostrud exercitation ullamco laboris nisi ut aliquip ex ea commodo consequat. Duis aute irure dolor ">
            <a:extLst>
              <a:ext uri="{FF2B5EF4-FFF2-40B4-BE49-F238E27FC236}">
                <a16:creationId xmlns:a16="http://schemas.microsoft.com/office/drawing/2014/main" id="{AB77B0FF-BC77-44CE-BE7E-003C85BF9847}"/>
              </a:ext>
            </a:extLst>
          </p:cNvPr>
          <p:cNvSpPr txBox="1"/>
          <p:nvPr/>
        </p:nvSpPr>
        <p:spPr>
          <a:xfrm>
            <a:off x="8037370" y="1194016"/>
            <a:ext cx="3866876" cy="479443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5334" tIns="25334" rIns="25334" bIns="25334">
            <a:spAutoFit/>
          </a:bodyPr>
          <a:lstStyle>
            <a:lvl1pPr algn="just" defTabSz="457200">
              <a:lnSpc>
                <a:spcPct val="150000"/>
              </a:lnSpc>
              <a:defRPr sz="2500">
                <a:solidFill>
                  <a:srgbClr val="1E2A37"/>
                </a:solidFill>
                <a:latin typeface="Helvetica"/>
                <a:ea typeface="Helvetica"/>
                <a:cs typeface="Helvetica"/>
                <a:sym typeface="Helvetica"/>
              </a:defRPr>
            </a:lvl1pPr>
          </a:lstStyle>
          <a:p>
            <a:pPr marL="285007" indent="-285007" defTabSz="228006">
              <a:buFont typeface="Arial" panose="020B0604020202020204" pitchFamily="34" charset="0"/>
              <a:buChar char="•"/>
              <a:defRPr sz="2500">
                <a:solidFill>
                  <a:srgbClr val="1E2A37"/>
                </a:solidFill>
                <a:latin typeface="Helvetica"/>
                <a:ea typeface="Helvetica"/>
                <a:cs typeface="Helvetica"/>
                <a:sym typeface="Helvetica"/>
              </a:defRPr>
            </a:pPr>
            <a:r>
              <a:rPr lang="en-US" sz="1596" b="1" dirty="0">
                <a:solidFill>
                  <a:srgbClr val="0070C0"/>
                </a:solidFill>
                <a:latin typeface="Helvetica" panose="020B0604020202020204" pitchFamily="34" charset="0"/>
                <a:cs typeface="Helvetica" panose="020B0604020202020204" pitchFamily="34" charset="0"/>
              </a:rPr>
              <a:t>Increased generation capacity (</a:t>
            </a:r>
            <a:r>
              <a:rPr lang="en-US" sz="1596" b="1" dirty="0" err="1">
                <a:solidFill>
                  <a:srgbClr val="0070C0"/>
                </a:solidFill>
                <a:latin typeface="Helvetica" panose="020B0604020202020204" pitchFamily="34" charset="0"/>
                <a:cs typeface="Helvetica" panose="020B0604020202020204" pitchFamily="34" charset="0"/>
              </a:rPr>
              <a:t>SoS</a:t>
            </a:r>
            <a:r>
              <a:rPr lang="en-US" sz="1596" b="1" dirty="0">
                <a:solidFill>
                  <a:srgbClr val="0070C0"/>
                </a:solidFill>
                <a:latin typeface="Helvetica" panose="020B0604020202020204" pitchFamily="34" charset="0"/>
                <a:cs typeface="Helvetica" panose="020B0604020202020204" pitchFamily="34" charset="0"/>
              </a:rPr>
              <a:t> and decarbonization) </a:t>
            </a:r>
          </a:p>
          <a:p>
            <a:pPr marL="285007" indent="-285007" defTabSz="228006">
              <a:buFont typeface="Arial" panose="020B0604020202020204" pitchFamily="34" charset="0"/>
              <a:buChar char="•"/>
              <a:defRPr sz="2500">
                <a:solidFill>
                  <a:srgbClr val="1E2A37"/>
                </a:solidFill>
                <a:latin typeface="Helvetica"/>
                <a:ea typeface="Helvetica"/>
                <a:cs typeface="Helvetica"/>
                <a:sym typeface="Helvetica"/>
              </a:defRPr>
            </a:pPr>
            <a:r>
              <a:rPr lang="en-US" sz="1596" dirty="0">
                <a:latin typeface="Helvetica" panose="020B0604020202020204" pitchFamily="34" charset="0"/>
                <a:cs typeface="Helvetica" panose="020B0604020202020204" pitchFamily="34" charset="0"/>
              </a:rPr>
              <a:t>Reduction in coal</a:t>
            </a:r>
          </a:p>
          <a:p>
            <a:pPr marL="285007" indent="-285007" defTabSz="228006">
              <a:buFont typeface="Arial" panose="020B0604020202020204" pitchFamily="34" charset="0"/>
              <a:buChar char="•"/>
              <a:defRPr sz="2500">
                <a:solidFill>
                  <a:srgbClr val="1E2A37"/>
                </a:solidFill>
                <a:latin typeface="Helvetica"/>
                <a:ea typeface="Helvetica"/>
                <a:cs typeface="Helvetica"/>
                <a:sym typeface="Helvetica"/>
              </a:defRPr>
            </a:pPr>
            <a:r>
              <a:rPr lang="en-US" sz="1596" dirty="0">
                <a:latin typeface="Helvetica" panose="020B0604020202020204" pitchFamily="34" charset="0"/>
                <a:cs typeface="Helvetica" panose="020B0604020202020204" pitchFamily="34" charset="0"/>
              </a:rPr>
              <a:t>Stability in gas (reduction in Europe, increase in the other countries)</a:t>
            </a:r>
          </a:p>
          <a:p>
            <a:pPr marL="285007" indent="-285007" defTabSz="228006">
              <a:buFont typeface="Arial" panose="020B0604020202020204" pitchFamily="34" charset="0"/>
              <a:buChar char="•"/>
              <a:defRPr sz="2500">
                <a:solidFill>
                  <a:srgbClr val="1E2A37"/>
                </a:solidFill>
                <a:latin typeface="Helvetica"/>
                <a:ea typeface="Helvetica"/>
                <a:cs typeface="Helvetica"/>
                <a:sym typeface="Helvetica"/>
              </a:defRPr>
            </a:pPr>
            <a:r>
              <a:rPr lang="en-US" sz="1596" dirty="0">
                <a:latin typeface="Helvetica" panose="020B0604020202020204" pitchFamily="34" charset="0"/>
                <a:cs typeface="Helvetica" panose="020B0604020202020204" pitchFamily="34" charset="0"/>
              </a:rPr>
              <a:t>Slight decrease of nuclear </a:t>
            </a:r>
          </a:p>
          <a:p>
            <a:pPr marL="285007" indent="-285007" defTabSz="228006">
              <a:buFont typeface="Arial" panose="020B0604020202020204" pitchFamily="34" charset="0"/>
              <a:buChar char="•"/>
              <a:defRPr sz="2500">
                <a:solidFill>
                  <a:srgbClr val="1E2A37"/>
                </a:solidFill>
                <a:latin typeface="Helvetica"/>
                <a:ea typeface="Helvetica"/>
                <a:cs typeface="Helvetica"/>
                <a:sym typeface="Helvetica"/>
              </a:defRPr>
            </a:pPr>
            <a:r>
              <a:rPr lang="en-US" sz="1596" dirty="0">
                <a:latin typeface="Helvetica" panose="020B0604020202020204" pitchFamily="34" charset="0"/>
                <a:cs typeface="Helvetica" panose="020B0604020202020204" pitchFamily="34" charset="0"/>
              </a:rPr>
              <a:t>Increase of hydro generation in some countries, but also of hydro pumped storage plants where possible</a:t>
            </a:r>
          </a:p>
          <a:p>
            <a:pPr marL="285007" indent="-285007" defTabSz="228006">
              <a:buFont typeface="Wingdings" panose="05000000000000000000" pitchFamily="2" charset="2"/>
              <a:buChar char="§"/>
              <a:defRPr sz="2500">
                <a:solidFill>
                  <a:srgbClr val="1E2A37"/>
                </a:solidFill>
                <a:latin typeface="Helvetica"/>
                <a:ea typeface="Helvetica"/>
                <a:cs typeface="Helvetica"/>
                <a:sym typeface="Helvetica"/>
              </a:defRPr>
            </a:pPr>
            <a:r>
              <a:rPr lang="en-US" sz="1596" b="1" dirty="0">
                <a:solidFill>
                  <a:srgbClr val="0070C0"/>
                </a:solidFill>
                <a:latin typeface="Helvetica" panose="020B0604020202020204" pitchFamily="34" charset="0"/>
                <a:cs typeface="Helvetica" panose="020B0604020202020204" pitchFamily="34" charset="0"/>
              </a:rPr>
              <a:t>Huge development of solar and wind </a:t>
            </a:r>
            <a:r>
              <a:rPr lang="en-US" sz="1596" dirty="0">
                <a:latin typeface="Helvetica" panose="020B0604020202020204" pitchFamily="34" charset="0"/>
                <a:cs typeface="Helvetica" panose="020B0604020202020204" pitchFamily="34" charset="0"/>
              </a:rPr>
              <a:t>in all the countries (including offshore), driven by price reduction and natural resources</a:t>
            </a:r>
          </a:p>
        </p:txBody>
      </p:sp>
      <p:sp>
        <p:nvSpPr>
          <p:cNvPr id="13" name="Rettangolo 12">
            <a:extLst>
              <a:ext uri="{FF2B5EF4-FFF2-40B4-BE49-F238E27FC236}">
                <a16:creationId xmlns:a16="http://schemas.microsoft.com/office/drawing/2014/main" id="{72662D9E-CCD5-43BC-ADB4-E292A4DFFF87}"/>
              </a:ext>
            </a:extLst>
          </p:cNvPr>
          <p:cNvSpPr/>
          <p:nvPr/>
        </p:nvSpPr>
        <p:spPr>
          <a:xfrm>
            <a:off x="300972" y="6436729"/>
            <a:ext cx="3840001" cy="26528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2023"/>
            <a:endParaRPr lang="it-IT" sz="1795">
              <a:solidFill>
                <a:prstClr val="white"/>
              </a:solidFill>
              <a:latin typeface="Calibri"/>
            </a:endParaRPr>
          </a:p>
        </p:txBody>
      </p:sp>
    </p:spTree>
    <p:extLst>
      <p:ext uri="{BB962C8B-B14F-4D97-AF65-F5344CB8AC3E}">
        <p14:creationId xmlns:p14="http://schemas.microsoft.com/office/powerpoint/2010/main" val="374747416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EE4P_STYLE_ID" val="54c809ca-d256-4aec-a26e-0ea4793c4d14"/>
</p:tagLst>
</file>

<file path=ppt/theme/theme1.xml><?xml version="1.0" encoding="utf-8"?>
<a:theme xmlns:a="http://schemas.openxmlformats.org/drawingml/2006/main" name="DrivingEnergy">
  <a:themeElements>
    <a:clrScheme name="Struttura predefinita 1">
      <a:dk1>
        <a:srgbClr val="000000"/>
      </a:dk1>
      <a:lt1>
        <a:srgbClr val="FFFFFF"/>
      </a:lt1>
      <a:dk2>
        <a:srgbClr val="000000"/>
      </a:dk2>
      <a:lt2>
        <a:srgbClr val="808080"/>
      </a:lt2>
      <a:accent1>
        <a:srgbClr val="BBE0E3"/>
      </a:accent1>
      <a:accent2>
        <a:srgbClr val="005EA8"/>
      </a:accent2>
      <a:accent3>
        <a:srgbClr val="FFFFFF"/>
      </a:accent3>
      <a:accent4>
        <a:srgbClr val="000000"/>
      </a:accent4>
      <a:accent5>
        <a:srgbClr val="DAEDEF"/>
      </a:accent5>
      <a:accent6>
        <a:srgbClr val="2D2D8A"/>
      </a:accent6>
      <a:hlink>
        <a:srgbClr val="009999"/>
      </a:hlink>
      <a:folHlink>
        <a:srgbClr val="99CC00"/>
      </a:folHlink>
    </a:clrScheme>
    <a:fontScheme name="Terna - Defaul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005EA8"/>
        </a:solidFill>
        <a:ln w="9525" cap="flat" cmpd="sng" algn="ctr">
          <a:noFill/>
          <a:prstDash val="solid"/>
          <a:round/>
          <a:headEnd type="none" w="med" len="med"/>
          <a:tailEnd type="none" w="med" len="med"/>
        </a:ln>
        <a:effectLst/>
      </a:spPr>
      <a:bodyPr vert="horz" wrap="square" lIns="90844" tIns="45423" rIns="90844" bIns="45423" numCol="1" rtlCol="0" anchor="ctr" anchorCtr="0" compatLnSpc="1">
        <a:prstTxWarp prst="textNoShape">
          <a:avLst/>
        </a:prstTxWarp>
      </a:bodyPr>
      <a:lstStyle>
        <a:defPPr algn="ctr" eaLnBrk="1" hangingPunct="1">
          <a:defRPr sz="1200" dirty="0" smtClean="0">
            <a:latin typeface="+mj-lt"/>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it-IT" sz="1800" b="0" i="0" u="none" strike="noStrike" cap="none" normalizeH="0" baseline="0">
            <a:ln>
              <a:noFill/>
            </a:ln>
            <a:solidFill>
              <a:srgbClr val="D8DCED"/>
            </a:solidFill>
            <a:effectLst/>
            <a:latin typeface="Helvetica Neue" pitchFamily="-112" charset="0"/>
          </a:defRPr>
        </a:defPPr>
      </a:lstStyle>
    </a:lnDef>
  </a:objectDefaults>
  <a:extraClrSchemeLst>
    <a:extraClrScheme>
      <a:clrScheme name="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ruttura predefinita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ruttura predefinita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ruttura predefinita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ruttura predefinita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ruttura predefinita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ruttura predefinita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ruttura predefinita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ruttura predefinita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ruttura predefinita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ruttura predefinita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ruttura predefinita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custClrLst>
    <a:custClr name="Terna Dark Blue">
      <a:srgbClr val="005EA8"/>
    </a:custClr>
    <a:custClr name="Terna Light Blue">
      <a:srgbClr val="9AA8D2"/>
    </a:custClr>
  </a:custClrLst>
  <a:extLst>
    <a:ext uri="{05A4C25C-085E-4340-85A3-A5531E510DB2}">
      <thm15:themeFamily xmlns:thm15="http://schemas.microsoft.com/office/thememl/2012/main" name="Terna SpA 16_9 v6.potx" id="{03F695AD-5ABB-4D38-B07F-0A5DF095EF5E}" vid="{37DD550A-8FBC-41C9-BE34-9D16BD826549}"/>
    </a:ext>
  </a:extLst>
</a:theme>
</file>

<file path=ppt/theme/theme2.xml><?xml version="1.0" encoding="utf-8"?>
<a:theme xmlns:a="http://schemas.openxmlformats.org/drawingml/2006/main" name="2_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4_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Tema di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o" ma:contentTypeID="0x010100710CA617293D374CA3FF7CFD83436514" ma:contentTypeVersion="11" ma:contentTypeDescription="Creare un nuovo documento." ma:contentTypeScope="" ma:versionID="a7938519959f563146fe882541f33fba">
  <xsd:schema xmlns:xsd="http://www.w3.org/2001/XMLSchema" xmlns:xs="http://www.w3.org/2001/XMLSchema" xmlns:p="http://schemas.microsoft.com/office/2006/metadata/properties" xmlns:ns2="551bf3fc-2276-4d5f-88ca-1c9626cbe25e" xmlns:ns3="6f7dcccb-f2dc-4fb4-beb0-e892f63f51c8" targetNamespace="http://schemas.microsoft.com/office/2006/metadata/properties" ma:root="true" ma:fieldsID="5d2b1b472f0af4dcba55cf2a923a0136" ns2:_="" ns3:_="">
    <xsd:import namespace="551bf3fc-2276-4d5f-88ca-1c9626cbe25e"/>
    <xsd:import namespace="6f7dcccb-f2dc-4fb4-beb0-e892f63f51c8"/>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51bf3fc-2276-4d5f-88ca-1c9626cbe25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f7dcccb-f2dc-4fb4-beb0-e892f63f51c8" elementFormDefault="qualified">
    <xsd:import namespace="http://schemas.microsoft.com/office/2006/documentManagement/types"/>
    <xsd:import namespace="http://schemas.microsoft.com/office/infopath/2007/PartnerControls"/>
    <xsd:element name="SharedWithUsers" ma:index="17" nillable="true" ma:displayName="Condivis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Condiviso con dettagli"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i contenuto"/>
        <xsd:element ref="dc:title" minOccurs="0" maxOccurs="1" ma:index="4" ma:displayName="Tito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83531A3-BCC3-497B-AFF1-D6486DABFC83}">
  <ds:schemaRefs>
    <ds:schemaRef ds:uri="http://purl.org/dc/elements/1.1/"/>
    <ds:schemaRef ds:uri="http://schemas.openxmlformats.org/package/2006/metadata/core-properties"/>
    <ds:schemaRef ds:uri="http://purl.org/dc/dcmitype/"/>
    <ds:schemaRef ds:uri="http://schemas.microsoft.com/office/infopath/2007/PartnerControls"/>
    <ds:schemaRef ds:uri="http://purl.org/dc/terms/"/>
    <ds:schemaRef ds:uri="551bf3fc-2276-4d5f-88ca-1c9626cbe25e"/>
    <ds:schemaRef ds:uri="http://schemas.microsoft.com/office/2006/documentManagement/types"/>
    <ds:schemaRef ds:uri="6f7dcccb-f2dc-4fb4-beb0-e892f63f51c8"/>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7C829538-3AB0-4860-B57E-0624E3CA40ED}">
  <ds:schemaRefs>
    <ds:schemaRef ds:uri="http://schemas.microsoft.com/sharepoint/v3/contenttype/forms"/>
  </ds:schemaRefs>
</ds:datastoreItem>
</file>

<file path=customXml/itemProps3.xml><?xml version="1.0" encoding="utf-8"?>
<ds:datastoreItem xmlns:ds="http://schemas.openxmlformats.org/officeDocument/2006/customXml" ds:itemID="{E9B5E040-2EFE-40B1-85B0-9C85F68E980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51bf3fc-2276-4d5f-88ca-1c9626cbe25e"/>
    <ds:schemaRef ds:uri="6f7dcccb-f2dc-4fb4-beb0-e892f63f51c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4720</TotalTime>
  <Words>1285</Words>
  <Application>Microsoft Office PowerPoint</Application>
  <PresentationFormat>Personalizzato</PresentationFormat>
  <Paragraphs>263</Paragraphs>
  <Slides>22</Slides>
  <Notes>22</Notes>
  <HiddenSlides>0</HiddenSlides>
  <MMClips>0</MMClips>
  <ScaleCrop>false</ScaleCrop>
  <HeadingPairs>
    <vt:vector size="6" baseType="variant">
      <vt:variant>
        <vt:lpstr>Caratteri utilizzati</vt:lpstr>
      </vt:variant>
      <vt:variant>
        <vt:i4>8</vt:i4>
      </vt:variant>
      <vt:variant>
        <vt:lpstr>Tema</vt:lpstr>
      </vt:variant>
      <vt:variant>
        <vt:i4>4</vt:i4>
      </vt:variant>
      <vt:variant>
        <vt:lpstr>Titoli diapositive</vt:lpstr>
      </vt:variant>
      <vt:variant>
        <vt:i4>22</vt:i4>
      </vt:variant>
    </vt:vector>
  </HeadingPairs>
  <TitlesOfParts>
    <vt:vector size="34" baseType="lpstr">
      <vt:lpstr>Wingdings</vt:lpstr>
      <vt:lpstr>Symbol</vt:lpstr>
      <vt:lpstr>Helvetica</vt:lpstr>
      <vt:lpstr>Arial</vt:lpstr>
      <vt:lpstr>Sylfaen</vt:lpstr>
      <vt:lpstr>Helvetica Neue</vt:lpstr>
      <vt:lpstr>Calibri</vt:lpstr>
      <vt:lpstr>Caveat</vt:lpstr>
      <vt:lpstr>DrivingEnergy</vt:lpstr>
      <vt:lpstr>2_Tema di Office</vt:lpstr>
      <vt:lpstr>3_Tema di Office</vt:lpstr>
      <vt:lpstr>4_Tema di Office</vt:lpstr>
      <vt:lpstr>Presentazione standard di PowerPoint</vt:lpstr>
      <vt:lpstr>Med-TSO: multilateral cooperation in the Mediterranean</vt:lpstr>
      <vt:lpstr>The role of electricity in decarbonisation</vt:lpstr>
      <vt:lpstr>Enabling factors to energy transition</vt:lpstr>
      <vt:lpstr>The role of TSOs in the decarbonisation of the energy system</vt:lpstr>
      <vt:lpstr>The role of electricity in decarbonisation – focus on EU</vt:lpstr>
      <vt:lpstr>Energy transition in the Mediterranean context</vt:lpstr>
      <vt:lpstr>Presentazione standard di PowerPoint</vt:lpstr>
      <vt:lpstr>Presentazione standard di PowerPoint</vt:lpstr>
      <vt:lpstr>Presentazione standard di PowerPoint</vt:lpstr>
      <vt:lpstr>Presentazione standard di PowerPoint</vt:lpstr>
      <vt:lpstr>The Mediterranean electricity grid</vt:lpstr>
      <vt:lpstr>Main streams of Med-TSO’s action plan</vt:lpstr>
      <vt:lpstr>Presentazione standard di PowerPoint</vt:lpstr>
      <vt:lpstr>2020 Master Plan outcomes</vt:lpstr>
      <vt:lpstr>Presentazione standard di PowerPoint</vt:lpstr>
      <vt:lpstr>Presentazione standard di PowerPoint</vt:lpstr>
      <vt:lpstr>Presentazione standard di PowerPoint</vt:lpstr>
      <vt:lpstr>Presentazione standard di PowerPoint</vt:lpstr>
      <vt:lpstr>Presentazione standard di PowerPoint</vt:lpstr>
      <vt:lpstr>Conclusions</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II Workshop - Prework 1</dc:title>
  <dc:creator>Genoese Fabio (Terna)</dc:creator>
  <cp:lastModifiedBy>Ferrante Angelo (Terna)</cp:lastModifiedBy>
  <cp:revision>55</cp:revision>
  <cp:lastPrinted>2022-02-07T17:27:05Z</cp:lastPrinted>
  <dcterms:created xsi:type="dcterms:W3CDTF">2020-11-09T08:30:23Z</dcterms:created>
  <dcterms:modified xsi:type="dcterms:W3CDTF">2022-04-28T15:37:18Z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0x010100710CA617293D374CA3FF7CFD83436514</vt:lpwstr>
  </property>
  <property fmtid="{D5CDD505-2E9C-101B-9397-08002B2CF9AE}" pid="3" name="NXPowerLiteLastOptimized">
    <vt:lpwstr>19021876</vt:lpwstr>
  </property>
  <property fmtid="{D5CDD505-2E9C-101B-9397-08002B2CF9AE}" pid="4" name="NXPowerLiteSettings">
    <vt:lpwstr>F7000400038000</vt:lpwstr>
  </property>
  <property fmtid="{D5CDD505-2E9C-101B-9397-08002B2CF9AE}" pid="5" name="NXPowerLiteVersion">
    <vt:lpwstr>S9.1.2</vt:lpwstr>
  </property>
</Properties>
</file>