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763" r:id="rId3"/>
    <p:sldId id="257" r:id="rId4"/>
    <p:sldId id="258" r:id="rId5"/>
    <p:sldId id="259" r:id="rId6"/>
    <p:sldId id="760" r:id="rId7"/>
    <p:sldId id="761" r:id="rId8"/>
    <p:sldId id="911" r:id="rId9"/>
    <p:sldId id="563" r:id="rId10"/>
    <p:sldId id="562" r:id="rId11"/>
    <p:sldId id="764" r:id="rId12"/>
    <p:sldId id="922" r:id="rId13"/>
    <p:sldId id="923" r:id="rId14"/>
    <p:sldId id="926" r:id="rId15"/>
    <p:sldId id="929" r:id="rId16"/>
    <p:sldId id="855" r:id="rId17"/>
    <p:sldId id="878" r:id="rId18"/>
    <p:sldId id="874" r:id="rId19"/>
    <p:sldId id="931" r:id="rId20"/>
    <p:sldId id="933" r:id="rId21"/>
    <p:sldId id="924" r:id="rId22"/>
    <p:sldId id="260" r:id="rId23"/>
    <p:sldId id="934" r:id="rId24"/>
    <p:sldId id="925" r:id="rId25"/>
    <p:sldId id="930" r:id="rId26"/>
    <p:sldId id="935" r:id="rId27"/>
    <p:sldId id="368" r:id="rId28"/>
    <p:sldId id="589" r:id="rId29"/>
    <p:sldId id="620" r:id="rId30"/>
    <p:sldId id="683" r:id="rId31"/>
    <p:sldId id="756" r:id="rId32"/>
    <p:sldId id="742" r:id="rId33"/>
  </p:sldIdLst>
  <p:sldSz cx="12192000" cy="6858000"/>
  <p:notesSz cx="6889750" cy="100218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DB567-23E1-4D5C-B0B9-15A1D1FB4AF9}" v="44" dt="2022-05-02T23:37:18.77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3447" autoAdjust="0"/>
  </p:normalViewPr>
  <p:slideViewPr>
    <p:cSldViewPr snapToGrid="0">
      <p:cViewPr varScale="1">
        <p:scale>
          <a:sx n="59" d="100"/>
          <a:sy n="59" d="100"/>
        </p:scale>
        <p:origin x="95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Clerici" userId="c87f64c0f4c49929" providerId="LiveId" clId="{B02938D3-6340-4C96-BC9F-12EBE0E75E18}"/>
    <pc:docChg chg="undo custSel addSld delSld modSld">
      <pc:chgData name="Alessandro Clerici" userId="c87f64c0f4c49929" providerId="LiveId" clId="{B02938D3-6340-4C96-BC9F-12EBE0E75E18}" dt="2022-03-31T13:27:03.430" v="2164" actId="680"/>
      <pc:docMkLst>
        <pc:docMk/>
      </pc:docMkLst>
      <pc:sldChg chg="modSp mod">
        <pc:chgData name="Alessandro Clerici" userId="c87f64c0f4c49929" providerId="LiveId" clId="{B02938D3-6340-4C96-BC9F-12EBE0E75E18}" dt="2022-03-31T13:21:24.136" v="2163" actId="20577"/>
        <pc:sldMkLst>
          <pc:docMk/>
          <pc:sldMk cId="1003458912" sldId="256"/>
        </pc:sldMkLst>
        <pc:spChg chg="mod">
          <ac:chgData name="Alessandro Clerici" userId="c87f64c0f4c49929" providerId="LiveId" clId="{B02938D3-6340-4C96-BC9F-12EBE0E75E18}" dt="2022-03-31T13:21:24.136" v="2163" actId="20577"/>
          <ac:spMkLst>
            <pc:docMk/>
            <pc:sldMk cId="1003458912" sldId="256"/>
            <ac:spMk id="3" creationId="{100BB315-BC47-4CFF-95B9-C8D11EA70BDE}"/>
          </ac:spMkLst>
        </pc:spChg>
      </pc:sldChg>
      <pc:sldChg chg="addSp delSp modSp mod">
        <pc:chgData name="Alessandro Clerici" userId="c87f64c0f4c49929" providerId="LiveId" clId="{B02938D3-6340-4C96-BC9F-12EBE0E75E18}" dt="2022-03-30T21:14:02.562" v="265" actId="1076"/>
        <pc:sldMkLst>
          <pc:docMk/>
          <pc:sldMk cId="3509529353" sldId="257"/>
        </pc:sldMkLst>
        <pc:spChg chg="add mod">
          <ac:chgData name="Alessandro Clerici" userId="c87f64c0f4c49929" providerId="LiveId" clId="{B02938D3-6340-4C96-BC9F-12EBE0E75E18}" dt="2022-03-30T21:09:09.725" v="212" actId="1076"/>
          <ac:spMkLst>
            <pc:docMk/>
            <pc:sldMk cId="3509529353" sldId="257"/>
            <ac:spMk id="2" creationId="{E105DC3A-CB46-44C6-851C-0BFB36A845E3}"/>
          </ac:spMkLst>
        </pc:spChg>
        <pc:spChg chg="add del mod">
          <ac:chgData name="Alessandro Clerici" userId="c87f64c0f4c49929" providerId="LiveId" clId="{B02938D3-6340-4C96-BC9F-12EBE0E75E18}" dt="2022-03-30T21:08:48.307" v="209"/>
          <ac:spMkLst>
            <pc:docMk/>
            <pc:sldMk cId="3509529353" sldId="257"/>
            <ac:spMk id="6" creationId="{997972AC-1043-4601-90CE-C1A378B5643C}"/>
          </ac:spMkLst>
        </pc:spChg>
        <pc:spChg chg="add del mod">
          <ac:chgData name="Alessandro Clerici" userId="c87f64c0f4c49929" providerId="LiveId" clId="{B02938D3-6340-4C96-BC9F-12EBE0E75E18}" dt="2022-03-30T21:09:20.979" v="216"/>
          <ac:spMkLst>
            <pc:docMk/>
            <pc:sldMk cId="3509529353" sldId="257"/>
            <ac:spMk id="8" creationId="{933C626D-8B03-4E92-8D49-A92B36589612}"/>
          </ac:spMkLst>
        </pc:spChg>
        <pc:spChg chg="add del mod">
          <ac:chgData name="Alessandro Clerici" userId="c87f64c0f4c49929" providerId="LiveId" clId="{B02938D3-6340-4C96-BC9F-12EBE0E75E18}" dt="2022-03-30T21:09:31.497" v="220"/>
          <ac:spMkLst>
            <pc:docMk/>
            <pc:sldMk cId="3509529353" sldId="257"/>
            <ac:spMk id="9" creationId="{1FB92BB4-7F30-4AF4-92C7-CC3B3CDF1969}"/>
          </ac:spMkLst>
        </pc:spChg>
        <pc:spChg chg="add mod">
          <ac:chgData name="Alessandro Clerici" userId="c87f64c0f4c49929" providerId="LiveId" clId="{B02938D3-6340-4C96-BC9F-12EBE0E75E18}" dt="2022-03-30T21:09:48.766" v="222" actId="1076"/>
          <ac:spMkLst>
            <pc:docMk/>
            <pc:sldMk cId="3509529353" sldId="257"/>
            <ac:spMk id="10" creationId="{E1F4083B-A402-4D92-9F9F-CEDE045F8930}"/>
          </ac:spMkLst>
        </pc:spChg>
        <pc:spChg chg="add del mod">
          <ac:chgData name="Alessandro Clerici" userId="c87f64c0f4c49929" providerId="LiveId" clId="{B02938D3-6340-4C96-BC9F-12EBE0E75E18}" dt="2022-03-30T21:09:56.693" v="224"/>
          <ac:spMkLst>
            <pc:docMk/>
            <pc:sldMk cId="3509529353" sldId="257"/>
            <ac:spMk id="11" creationId="{BF894F7D-165F-40E1-8BBD-9DF90EF33495}"/>
          </ac:spMkLst>
        </pc:spChg>
        <pc:spChg chg="add mod">
          <ac:chgData name="Alessandro Clerici" userId="c87f64c0f4c49929" providerId="LiveId" clId="{B02938D3-6340-4C96-BC9F-12EBE0E75E18}" dt="2022-03-30T21:10:05.143" v="226" actId="1076"/>
          <ac:spMkLst>
            <pc:docMk/>
            <pc:sldMk cId="3509529353" sldId="257"/>
            <ac:spMk id="12" creationId="{B3F2597A-CD27-4993-B67A-D194E8C3A305}"/>
          </ac:spMkLst>
        </pc:spChg>
        <pc:spChg chg="add mod">
          <ac:chgData name="Alessandro Clerici" userId="c87f64c0f4c49929" providerId="LiveId" clId="{B02938D3-6340-4C96-BC9F-12EBE0E75E18}" dt="2022-03-30T21:10:13.958" v="228" actId="1076"/>
          <ac:spMkLst>
            <pc:docMk/>
            <pc:sldMk cId="3509529353" sldId="257"/>
            <ac:spMk id="13" creationId="{98C912DE-596F-48E0-A510-25EF33767B4A}"/>
          </ac:spMkLst>
        </pc:spChg>
        <pc:spChg chg="add mod">
          <ac:chgData name="Alessandro Clerici" userId="c87f64c0f4c49929" providerId="LiveId" clId="{B02938D3-6340-4C96-BC9F-12EBE0E75E18}" dt="2022-03-30T21:10:28.152" v="230" actId="1076"/>
          <ac:spMkLst>
            <pc:docMk/>
            <pc:sldMk cId="3509529353" sldId="257"/>
            <ac:spMk id="14" creationId="{1266A8B2-6A86-4706-BB4E-33741B338D6B}"/>
          </ac:spMkLst>
        </pc:spChg>
        <pc:spChg chg="add mod">
          <ac:chgData name="Alessandro Clerici" userId="c87f64c0f4c49929" providerId="LiveId" clId="{B02938D3-6340-4C96-BC9F-12EBE0E75E18}" dt="2022-03-30T21:10:37.410" v="232" actId="1076"/>
          <ac:spMkLst>
            <pc:docMk/>
            <pc:sldMk cId="3509529353" sldId="257"/>
            <ac:spMk id="15" creationId="{7FFF4D1E-3B72-4E0E-858D-A837E227D66C}"/>
          </ac:spMkLst>
        </pc:spChg>
        <pc:spChg chg="add mod">
          <ac:chgData name="Alessandro Clerici" userId="c87f64c0f4c49929" providerId="LiveId" clId="{B02938D3-6340-4C96-BC9F-12EBE0E75E18}" dt="2022-03-30T21:10:49.617" v="234" actId="1076"/>
          <ac:spMkLst>
            <pc:docMk/>
            <pc:sldMk cId="3509529353" sldId="257"/>
            <ac:spMk id="16" creationId="{67AF3914-B85A-4C5B-B3BB-0587F44EE97B}"/>
          </ac:spMkLst>
        </pc:spChg>
        <pc:spChg chg="add mod">
          <ac:chgData name="Alessandro Clerici" userId="c87f64c0f4c49929" providerId="LiveId" clId="{B02938D3-6340-4C96-BC9F-12EBE0E75E18}" dt="2022-03-30T21:11:13.487" v="237" actId="1076"/>
          <ac:spMkLst>
            <pc:docMk/>
            <pc:sldMk cId="3509529353" sldId="257"/>
            <ac:spMk id="17" creationId="{F42C39B0-8B94-4A49-890F-30CC470AABF7}"/>
          </ac:spMkLst>
        </pc:spChg>
        <pc:spChg chg="add mod">
          <ac:chgData name="Alessandro Clerici" userId="c87f64c0f4c49929" providerId="LiveId" clId="{B02938D3-6340-4C96-BC9F-12EBE0E75E18}" dt="2022-03-30T21:12:41.059" v="254" actId="1076"/>
          <ac:spMkLst>
            <pc:docMk/>
            <pc:sldMk cId="3509529353" sldId="257"/>
            <ac:spMk id="18" creationId="{D412D411-9647-4AB6-B200-1FC558DC21C3}"/>
          </ac:spMkLst>
        </pc:spChg>
        <pc:spChg chg="add mod">
          <ac:chgData name="Alessandro Clerici" userId="c87f64c0f4c49929" providerId="LiveId" clId="{B02938D3-6340-4C96-BC9F-12EBE0E75E18}" dt="2022-03-30T21:12:00.813" v="252" actId="14100"/>
          <ac:spMkLst>
            <pc:docMk/>
            <pc:sldMk cId="3509529353" sldId="257"/>
            <ac:spMk id="19" creationId="{CD9090B1-9F99-4D50-8D05-1FAF1200A856}"/>
          </ac:spMkLst>
        </pc:spChg>
        <pc:spChg chg="add mod">
          <ac:chgData name="Alessandro Clerici" userId="c87f64c0f4c49929" providerId="LiveId" clId="{B02938D3-6340-4C96-BC9F-12EBE0E75E18}" dt="2022-03-30T21:13:10.119" v="257" actId="14100"/>
          <ac:spMkLst>
            <pc:docMk/>
            <pc:sldMk cId="3509529353" sldId="257"/>
            <ac:spMk id="20" creationId="{1086E723-FBC0-4E34-A2E6-F00C5BA48234}"/>
          </ac:spMkLst>
        </pc:spChg>
        <pc:spChg chg="add mod">
          <ac:chgData name="Alessandro Clerici" userId="c87f64c0f4c49929" providerId="LiveId" clId="{B02938D3-6340-4C96-BC9F-12EBE0E75E18}" dt="2022-03-30T21:14:02.562" v="265" actId="1076"/>
          <ac:spMkLst>
            <pc:docMk/>
            <pc:sldMk cId="3509529353" sldId="257"/>
            <ac:spMk id="21" creationId="{66960E40-6ADE-4EA6-A7EB-474760FE9D2E}"/>
          </ac:spMkLst>
        </pc:spChg>
        <pc:picChg chg="add del mod">
          <ac:chgData name="Alessandro Clerici" userId="c87f64c0f4c49929" providerId="LiveId" clId="{B02938D3-6340-4C96-BC9F-12EBE0E75E18}" dt="2022-03-30T21:13:41.172" v="262" actId="1076"/>
          <ac:picMkLst>
            <pc:docMk/>
            <pc:sldMk cId="3509529353" sldId="257"/>
            <ac:picMk id="4" creationId="{9C45B6FE-DFA5-49AF-BBB9-4BCA992EFB8D}"/>
          </ac:picMkLst>
        </pc:picChg>
        <pc:picChg chg="add del mod">
          <ac:chgData name="Alessandro Clerici" userId="c87f64c0f4c49929" providerId="LiveId" clId="{B02938D3-6340-4C96-BC9F-12EBE0E75E18}" dt="2022-03-30T14:49:56.523" v="148" actId="478"/>
          <ac:picMkLst>
            <pc:docMk/>
            <pc:sldMk cId="3509529353" sldId="257"/>
            <ac:picMk id="5" creationId="{DAE2F5C1-EC29-403D-A9FF-FF01A1480603}"/>
          </ac:picMkLst>
        </pc:picChg>
        <pc:picChg chg="add mod">
          <ac:chgData name="Alessandro Clerici" userId="c87f64c0f4c49929" providerId="LiveId" clId="{B02938D3-6340-4C96-BC9F-12EBE0E75E18}" dt="2022-03-30T21:12:27.411" v="253" actId="1076"/>
          <ac:picMkLst>
            <pc:docMk/>
            <pc:sldMk cId="3509529353" sldId="257"/>
            <ac:picMk id="7" creationId="{4C0995F7-0CAD-4AD2-9F19-B61C9D45CA35}"/>
          </ac:picMkLst>
        </pc:picChg>
      </pc:sldChg>
      <pc:sldChg chg="addSp delSp modSp add del mod setBg">
        <pc:chgData name="Alessandro Clerici" userId="c87f64c0f4c49929" providerId="LiveId" clId="{B02938D3-6340-4C96-BC9F-12EBE0E75E18}" dt="2022-03-31T09:34:06.779" v="2153" actId="14100"/>
        <pc:sldMkLst>
          <pc:docMk/>
          <pc:sldMk cId="2025952248" sldId="258"/>
        </pc:sldMkLst>
        <pc:spChg chg="mod">
          <ac:chgData name="Alessandro Clerici" userId="c87f64c0f4c49929" providerId="LiveId" clId="{B02938D3-6340-4C96-BC9F-12EBE0E75E18}" dt="2022-03-30T14:00:44.489" v="20" actId="26606"/>
          <ac:spMkLst>
            <pc:docMk/>
            <pc:sldMk cId="2025952248" sldId="258"/>
            <ac:spMk id="3" creationId="{100BB315-BC47-4CFF-95B9-C8D11EA70BDE}"/>
          </ac:spMkLst>
        </pc:spChg>
        <pc:spChg chg="add mod">
          <ac:chgData name="Alessandro Clerici" userId="c87f64c0f4c49929" providerId="LiveId" clId="{B02938D3-6340-4C96-BC9F-12EBE0E75E18}" dt="2022-03-30T14:08:09.913" v="54" actId="20577"/>
          <ac:spMkLst>
            <pc:docMk/>
            <pc:sldMk cId="2025952248" sldId="258"/>
            <ac:spMk id="6" creationId="{F66CE553-8C18-4C0B-86F6-57128629C708}"/>
          </ac:spMkLst>
        </pc:spChg>
        <pc:spChg chg="add mod">
          <ac:chgData name="Alessandro Clerici" userId="c87f64c0f4c49929" providerId="LiveId" clId="{B02938D3-6340-4C96-BC9F-12EBE0E75E18}" dt="2022-03-30T14:27:54.863" v="136" actId="20577"/>
          <ac:spMkLst>
            <pc:docMk/>
            <pc:sldMk cId="2025952248" sldId="258"/>
            <ac:spMk id="8" creationId="{9424EF62-0761-4CD5-82EE-CD52701B0E3B}"/>
          </ac:spMkLst>
        </pc:spChg>
        <pc:spChg chg="add del">
          <ac:chgData name="Alessandro Clerici" userId="c87f64c0f4c49929" providerId="LiveId" clId="{B02938D3-6340-4C96-BC9F-12EBE0E75E18}" dt="2022-03-30T14:00:44.489" v="20" actId="26606"/>
          <ac:spMkLst>
            <pc:docMk/>
            <pc:sldMk cId="2025952248" sldId="258"/>
            <ac:spMk id="10" creationId="{823AC064-BC96-4F32-8AE1-B2FD38754823}"/>
          </ac:spMkLst>
        </pc:spChg>
        <pc:picChg chg="add del mod">
          <ac:chgData name="Alessandro Clerici" userId="c87f64c0f4c49929" providerId="LiveId" clId="{B02938D3-6340-4C96-BC9F-12EBE0E75E18}" dt="2022-03-31T09:33:32.457" v="2146" actId="478"/>
          <ac:picMkLst>
            <pc:docMk/>
            <pc:sldMk cId="2025952248" sldId="258"/>
            <ac:picMk id="4" creationId="{E2DF2703-BDDA-457C-B03D-0E3DAAA807CC}"/>
          </ac:picMkLst>
        </pc:picChg>
        <pc:picChg chg="add del mod">
          <ac:chgData name="Alessandro Clerici" userId="c87f64c0f4c49929" providerId="LiveId" clId="{B02938D3-6340-4C96-BC9F-12EBE0E75E18}" dt="2022-03-31T09:30:18.936" v="2136" actId="478"/>
          <ac:picMkLst>
            <pc:docMk/>
            <pc:sldMk cId="2025952248" sldId="258"/>
            <ac:picMk id="5" creationId="{95F7C636-B16E-47FD-8284-27425407F7D2}"/>
          </ac:picMkLst>
        </pc:picChg>
        <pc:picChg chg="add del mod">
          <ac:chgData name="Alessandro Clerici" userId="c87f64c0f4c49929" providerId="LiveId" clId="{B02938D3-6340-4C96-BC9F-12EBE0E75E18}" dt="2022-03-30T14:01:01.662" v="21" actId="478"/>
          <ac:picMkLst>
            <pc:docMk/>
            <pc:sldMk cId="2025952248" sldId="258"/>
            <ac:picMk id="5" creationId="{E2DF2703-BDDA-457C-B03D-0E3DAAA807CC}"/>
          </ac:picMkLst>
        </pc:picChg>
        <pc:picChg chg="add mod">
          <ac:chgData name="Alessandro Clerici" userId="c87f64c0f4c49929" providerId="LiveId" clId="{B02938D3-6340-4C96-BC9F-12EBE0E75E18}" dt="2022-03-31T09:34:00.159" v="2152" actId="1076"/>
          <ac:picMkLst>
            <pc:docMk/>
            <pc:sldMk cId="2025952248" sldId="258"/>
            <ac:picMk id="7" creationId="{BBACA91B-F523-413E-9C55-6057BA3F5CBF}"/>
          </ac:picMkLst>
        </pc:picChg>
        <pc:picChg chg="add del mod">
          <ac:chgData name="Alessandro Clerici" userId="c87f64c0f4c49929" providerId="LiveId" clId="{B02938D3-6340-4C96-BC9F-12EBE0E75E18}" dt="2022-03-30T14:24:26.674" v="126" actId="478"/>
          <ac:picMkLst>
            <pc:docMk/>
            <pc:sldMk cId="2025952248" sldId="258"/>
            <ac:picMk id="7" creationId="{ED529397-E0FB-40DE-8619-2C1FBC273A14}"/>
          </ac:picMkLst>
        </pc:picChg>
        <pc:picChg chg="add mod">
          <ac:chgData name="Alessandro Clerici" userId="c87f64c0f4c49929" providerId="LiveId" clId="{B02938D3-6340-4C96-BC9F-12EBE0E75E18}" dt="2022-03-31T09:34:06.779" v="2153" actId="14100"/>
          <ac:picMkLst>
            <pc:docMk/>
            <pc:sldMk cId="2025952248" sldId="258"/>
            <ac:picMk id="9" creationId="{D8893B57-7452-4A40-B5B4-3DCAB7442E30}"/>
          </ac:picMkLst>
        </pc:picChg>
        <pc:cxnChg chg="add del">
          <ac:chgData name="Alessandro Clerici" userId="c87f64c0f4c49929" providerId="LiveId" clId="{B02938D3-6340-4C96-BC9F-12EBE0E75E18}" dt="2022-03-30T14:00:44.489" v="20" actId="26606"/>
          <ac:cxnSpMkLst>
            <pc:docMk/>
            <pc:sldMk cId="2025952248" sldId="258"/>
            <ac:cxnSpMk id="12" creationId="{7E7C77BC-7138-40B1-A15B-20F57A494629}"/>
          </ac:cxnSpMkLst>
        </pc:cxnChg>
        <pc:cxnChg chg="add del">
          <ac:chgData name="Alessandro Clerici" userId="c87f64c0f4c49929" providerId="LiveId" clId="{B02938D3-6340-4C96-BC9F-12EBE0E75E18}" dt="2022-03-30T14:00:44.489" v="20" actId="26606"/>
          <ac:cxnSpMkLst>
            <pc:docMk/>
            <pc:sldMk cId="2025952248" sldId="258"/>
            <ac:cxnSpMk id="14" creationId="{DB146403-F3D6-484B-B2ED-97F9565D0370}"/>
          </ac:cxnSpMkLst>
        </pc:cxnChg>
      </pc:sldChg>
      <pc:sldChg chg="addSp modSp mod">
        <pc:chgData name="Alessandro Clerici" userId="c87f64c0f4c49929" providerId="LiveId" clId="{B02938D3-6340-4C96-BC9F-12EBE0E75E18}" dt="2022-03-31T09:34:30.212" v="2154" actId="1076"/>
        <pc:sldMkLst>
          <pc:docMk/>
          <pc:sldMk cId="874866207" sldId="259"/>
        </pc:sldMkLst>
        <pc:spChg chg="mod">
          <ac:chgData name="Alessandro Clerici" userId="c87f64c0f4c49929" providerId="LiveId" clId="{B02938D3-6340-4C96-BC9F-12EBE0E75E18}" dt="2022-03-30T21:20:35.558" v="287" actId="14100"/>
          <ac:spMkLst>
            <pc:docMk/>
            <pc:sldMk cId="874866207" sldId="259"/>
            <ac:spMk id="3" creationId="{100BB315-BC47-4CFF-95B9-C8D11EA70BDE}"/>
          </ac:spMkLst>
        </pc:spChg>
        <pc:spChg chg="add mod">
          <ac:chgData name="Alessandro Clerici" userId="c87f64c0f4c49929" providerId="LiveId" clId="{B02938D3-6340-4C96-BC9F-12EBE0E75E18}" dt="2022-03-31T08:47:44.880" v="2058" actId="13926"/>
          <ac:spMkLst>
            <pc:docMk/>
            <pc:sldMk cId="874866207" sldId="259"/>
            <ac:spMk id="5" creationId="{B5D02D65-0F6D-404F-8134-F630DE4B287C}"/>
          </ac:spMkLst>
        </pc:spChg>
        <pc:picChg chg="add mod">
          <ac:chgData name="Alessandro Clerici" userId="c87f64c0f4c49929" providerId="LiveId" clId="{B02938D3-6340-4C96-BC9F-12EBE0E75E18}" dt="2022-03-31T09:34:30.212" v="2154" actId="1076"/>
          <ac:picMkLst>
            <pc:docMk/>
            <pc:sldMk cId="874866207" sldId="259"/>
            <ac:picMk id="4" creationId="{745B729A-8C4C-4CB5-A4A0-383FBB64E62C}"/>
          </ac:picMkLst>
        </pc:picChg>
      </pc:sldChg>
      <pc:sldChg chg="modSp mod">
        <pc:chgData name="Alessandro Clerici" userId="c87f64c0f4c49929" providerId="LiveId" clId="{B02938D3-6340-4C96-BC9F-12EBE0E75E18}" dt="2022-03-31T08:50:27.397" v="2083" actId="13926"/>
        <pc:sldMkLst>
          <pc:docMk/>
          <pc:sldMk cId="3162342634" sldId="260"/>
        </pc:sldMkLst>
        <pc:spChg chg="mod">
          <ac:chgData name="Alessandro Clerici" userId="c87f64c0f4c49929" providerId="LiveId" clId="{B02938D3-6340-4C96-BC9F-12EBE0E75E18}" dt="2022-03-31T08:50:27.397" v="2083" actId="13926"/>
          <ac:spMkLst>
            <pc:docMk/>
            <pc:sldMk cId="3162342634" sldId="260"/>
            <ac:spMk id="3" creationId="{100BB315-BC47-4CFF-95B9-C8D11EA70BDE}"/>
          </ac:spMkLst>
        </pc:spChg>
      </pc:sldChg>
      <pc:sldChg chg="add">
        <pc:chgData name="Alessandro Clerici" userId="c87f64c0f4c49929" providerId="LiveId" clId="{B02938D3-6340-4C96-BC9F-12EBE0E75E18}" dt="2022-03-31T08:55:29.980" v="2084"/>
        <pc:sldMkLst>
          <pc:docMk/>
          <pc:sldMk cId="1524663107" sldId="624"/>
        </pc:sldMkLst>
      </pc:sldChg>
      <pc:sldChg chg="add">
        <pc:chgData name="Alessandro Clerici" userId="c87f64c0f4c49929" providerId="LiveId" clId="{B02938D3-6340-4C96-BC9F-12EBE0E75E18}" dt="2022-03-31T08:55:29.980" v="2084"/>
        <pc:sldMkLst>
          <pc:docMk/>
          <pc:sldMk cId="3541033492" sldId="683"/>
        </pc:sldMkLst>
      </pc:sldChg>
      <pc:sldChg chg="add">
        <pc:chgData name="Alessandro Clerici" userId="c87f64c0f4c49929" providerId="LiveId" clId="{B02938D3-6340-4C96-BC9F-12EBE0E75E18}" dt="2022-03-31T08:55:29.980" v="2084"/>
        <pc:sldMkLst>
          <pc:docMk/>
          <pc:sldMk cId="2161946571" sldId="742"/>
        </pc:sldMkLst>
      </pc:sldChg>
      <pc:sldChg chg="add">
        <pc:chgData name="Alessandro Clerici" userId="c87f64c0f4c49929" providerId="LiveId" clId="{B02938D3-6340-4C96-BC9F-12EBE0E75E18}" dt="2022-03-31T08:55:29.980" v="2084"/>
        <pc:sldMkLst>
          <pc:docMk/>
          <pc:sldMk cId="1031523002" sldId="756"/>
        </pc:sldMkLst>
      </pc:sldChg>
      <pc:sldChg chg="new">
        <pc:chgData name="Alessandro Clerici" userId="c87f64c0f4c49929" providerId="LiveId" clId="{B02938D3-6340-4C96-BC9F-12EBE0E75E18}" dt="2022-03-31T13:27:03.430" v="2164" actId="680"/>
        <pc:sldMkLst>
          <pc:docMk/>
          <pc:sldMk cId="3529692317" sldId="757"/>
        </pc:sldMkLst>
      </pc:sldChg>
    </pc:docChg>
  </pc:docChgLst>
  <pc:docChgLst>
    <pc:chgData name="Alessandro Clerici" userId="c87f64c0f4c49929" providerId="LiveId" clId="{989DB567-23E1-4D5C-B0B9-15A1D1FB4AF9}"/>
    <pc:docChg chg="undo custSel addSld delSld modSld">
      <pc:chgData name="Alessandro Clerici" userId="c87f64c0f4c49929" providerId="LiveId" clId="{989DB567-23E1-4D5C-B0B9-15A1D1FB4AF9}" dt="2022-05-02T23:31:03.988" v="10444" actId="20577"/>
      <pc:docMkLst>
        <pc:docMk/>
      </pc:docMkLst>
      <pc:sldChg chg="modSp mod">
        <pc:chgData name="Alessandro Clerici" userId="c87f64c0f4c49929" providerId="LiveId" clId="{989DB567-23E1-4D5C-B0B9-15A1D1FB4AF9}" dt="2022-05-01T22:57:58.795" v="5157" actId="27636"/>
        <pc:sldMkLst>
          <pc:docMk/>
          <pc:sldMk cId="1003458912" sldId="256"/>
        </pc:sldMkLst>
        <pc:spChg chg="mod">
          <ac:chgData name="Alessandro Clerici" userId="c87f64c0f4c49929" providerId="LiveId" clId="{989DB567-23E1-4D5C-B0B9-15A1D1FB4AF9}" dt="2022-05-01T22:57:58.795" v="5157" actId="27636"/>
          <ac:spMkLst>
            <pc:docMk/>
            <pc:sldMk cId="1003458912" sldId="256"/>
            <ac:spMk id="3" creationId="{100BB315-BC47-4CFF-95B9-C8D11EA70BDE}"/>
          </ac:spMkLst>
        </pc:spChg>
      </pc:sldChg>
      <pc:sldChg chg="addSp delSp modSp mod">
        <pc:chgData name="Alessandro Clerici" userId="c87f64c0f4c49929" providerId="LiveId" clId="{989DB567-23E1-4D5C-B0B9-15A1D1FB4AF9}" dt="2022-05-01T20:50:19.258" v="4473" actId="6549"/>
        <pc:sldMkLst>
          <pc:docMk/>
          <pc:sldMk cId="874866207" sldId="259"/>
        </pc:sldMkLst>
        <pc:spChg chg="add del mod">
          <ac:chgData name="Alessandro Clerici" userId="c87f64c0f4c49929" providerId="LiveId" clId="{989DB567-23E1-4D5C-B0B9-15A1D1FB4AF9}" dt="2022-05-01T20:50:19.258" v="4473" actId="6549"/>
          <ac:spMkLst>
            <pc:docMk/>
            <pc:sldMk cId="874866207" sldId="259"/>
            <ac:spMk id="5" creationId="{B5D02D65-0F6D-404F-8134-F630DE4B287C}"/>
          </ac:spMkLst>
        </pc:spChg>
        <pc:picChg chg="mod">
          <ac:chgData name="Alessandro Clerici" userId="c87f64c0f4c49929" providerId="LiveId" clId="{989DB567-23E1-4D5C-B0B9-15A1D1FB4AF9}" dt="2022-04-30T21:16:54.510" v="1845" actId="14100"/>
          <ac:picMkLst>
            <pc:docMk/>
            <pc:sldMk cId="874866207" sldId="259"/>
            <ac:picMk id="4" creationId="{745B729A-8C4C-4CB5-A4A0-383FBB64E62C}"/>
          </ac:picMkLst>
        </pc:picChg>
      </pc:sldChg>
      <pc:sldChg chg="modSp mod">
        <pc:chgData name="Alessandro Clerici" userId="c87f64c0f4c49929" providerId="LiveId" clId="{989DB567-23E1-4D5C-B0B9-15A1D1FB4AF9}" dt="2022-04-30T22:54:16.949" v="3561" actId="6549"/>
        <pc:sldMkLst>
          <pc:docMk/>
          <pc:sldMk cId="3162342634" sldId="260"/>
        </pc:sldMkLst>
        <pc:spChg chg="mod">
          <ac:chgData name="Alessandro Clerici" userId="c87f64c0f4c49929" providerId="LiveId" clId="{989DB567-23E1-4D5C-B0B9-15A1D1FB4AF9}" dt="2022-04-30T22:54:16.949" v="3561" actId="6549"/>
          <ac:spMkLst>
            <pc:docMk/>
            <pc:sldMk cId="3162342634" sldId="260"/>
            <ac:spMk id="3" creationId="{100BB315-BC47-4CFF-95B9-C8D11EA70BDE}"/>
          </ac:spMkLst>
        </pc:spChg>
      </pc:sldChg>
      <pc:sldChg chg="modSp add mod">
        <pc:chgData name="Alessandro Clerici" userId="c87f64c0f4c49929" providerId="LiveId" clId="{989DB567-23E1-4D5C-B0B9-15A1D1FB4AF9}" dt="2022-05-02T23:08:30.730" v="9930" actId="13926"/>
        <pc:sldMkLst>
          <pc:docMk/>
          <pc:sldMk cId="3875688832" sldId="368"/>
        </pc:sldMkLst>
        <pc:spChg chg="mod">
          <ac:chgData name="Alessandro Clerici" userId="c87f64c0f4c49929" providerId="LiveId" clId="{989DB567-23E1-4D5C-B0B9-15A1D1FB4AF9}" dt="2022-05-02T23:08:30.730" v="9930" actId="13926"/>
          <ac:spMkLst>
            <pc:docMk/>
            <pc:sldMk cId="3875688832" sldId="368"/>
            <ac:spMk id="3" creationId="{00000000-0000-0000-0000-000000000000}"/>
          </ac:spMkLst>
        </pc:spChg>
      </pc:sldChg>
      <pc:sldChg chg="modSp add mod">
        <pc:chgData name="Alessandro Clerici" userId="c87f64c0f4c49929" providerId="LiveId" clId="{989DB567-23E1-4D5C-B0B9-15A1D1FB4AF9}" dt="2022-05-02T22:51:56.234" v="9875" actId="20577"/>
        <pc:sldMkLst>
          <pc:docMk/>
          <pc:sldMk cId="3457929266" sldId="562"/>
        </pc:sldMkLst>
        <pc:spChg chg="mod">
          <ac:chgData name="Alessandro Clerici" userId="c87f64c0f4c49929" providerId="LiveId" clId="{989DB567-23E1-4D5C-B0B9-15A1D1FB4AF9}" dt="2022-05-02T22:51:56.234" v="9875" actId="20577"/>
          <ac:spMkLst>
            <pc:docMk/>
            <pc:sldMk cId="3457929266" sldId="562"/>
            <ac:spMk id="2" creationId="{D19A5442-85CA-4258-B552-331779ECCFB2}"/>
          </ac:spMkLst>
        </pc:spChg>
        <pc:spChg chg="mod">
          <ac:chgData name="Alessandro Clerici" userId="c87f64c0f4c49929" providerId="LiveId" clId="{989DB567-23E1-4D5C-B0B9-15A1D1FB4AF9}" dt="2022-05-01T20:55:22.003" v="4520" actId="6549"/>
          <ac:spMkLst>
            <pc:docMk/>
            <pc:sldMk cId="3457929266" sldId="562"/>
            <ac:spMk id="3" creationId="{00000000-0000-0000-0000-000000000000}"/>
          </ac:spMkLst>
        </pc:spChg>
      </pc:sldChg>
      <pc:sldChg chg="modSp add mod">
        <pc:chgData name="Alessandro Clerici" userId="c87f64c0f4c49929" providerId="LiveId" clId="{989DB567-23E1-4D5C-B0B9-15A1D1FB4AF9}" dt="2022-05-01T20:52:16.220" v="4493" actId="20577"/>
        <pc:sldMkLst>
          <pc:docMk/>
          <pc:sldMk cId="939767819" sldId="563"/>
        </pc:sldMkLst>
        <pc:spChg chg="mod">
          <ac:chgData name="Alessandro Clerici" userId="c87f64c0f4c49929" providerId="LiveId" clId="{989DB567-23E1-4D5C-B0B9-15A1D1FB4AF9}" dt="2022-05-01T20:52:16.220" v="4493" actId="20577"/>
          <ac:spMkLst>
            <pc:docMk/>
            <pc:sldMk cId="939767819" sldId="563"/>
            <ac:spMk id="3" creationId="{00000000-0000-0000-0000-000000000000}"/>
          </ac:spMkLst>
        </pc:spChg>
      </pc:sldChg>
      <pc:sldChg chg="modSp add mod">
        <pc:chgData name="Alessandro Clerici" userId="c87f64c0f4c49929" providerId="LiveId" clId="{989DB567-23E1-4D5C-B0B9-15A1D1FB4AF9}" dt="2022-05-02T18:01:19.192" v="9570" actId="20577"/>
        <pc:sldMkLst>
          <pc:docMk/>
          <pc:sldMk cId="2213732957" sldId="589"/>
        </pc:sldMkLst>
        <pc:spChg chg="mod">
          <ac:chgData name="Alessandro Clerici" userId="c87f64c0f4c49929" providerId="LiveId" clId="{989DB567-23E1-4D5C-B0B9-15A1D1FB4AF9}" dt="2022-05-02T18:01:19.192" v="9570" actId="20577"/>
          <ac:spMkLst>
            <pc:docMk/>
            <pc:sldMk cId="2213732957" sldId="589"/>
            <ac:spMk id="5" creationId="{C05EC3C3-A69F-4779-A8D2-81C52CBCAFBF}"/>
          </ac:spMkLst>
        </pc:spChg>
      </pc:sldChg>
      <pc:sldChg chg="modSp add mod">
        <pc:chgData name="Alessandro Clerici" userId="c87f64c0f4c49929" providerId="LiveId" clId="{989DB567-23E1-4D5C-B0B9-15A1D1FB4AF9}" dt="2022-05-02T17:59:40.450" v="9504" actId="20577"/>
        <pc:sldMkLst>
          <pc:docMk/>
          <pc:sldMk cId="1721970616" sldId="620"/>
        </pc:sldMkLst>
        <pc:spChg chg="mod">
          <ac:chgData name="Alessandro Clerici" userId="c87f64c0f4c49929" providerId="LiveId" clId="{989DB567-23E1-4D5C-B0B9-15A1D1FB4AF9}" dt="2022-05-02T17:59:40.450" v="9504" actId="20577"/>
          <ac:spMkLst>
            <pc:docMk/>
            <pc:sldMk cId="1721970616" sldId="620"/>
            <ac:spMk id="7" creationId="{938BB29C-186D-4D6E-87B0-669EC70E60FE}"/>
          </ac:spMkLst>
        </pc:spChg>
      </pc:sldChg>
      <pc:sldChg chg="modSp del mod">
        <pc:chgData name="Alessandro Clerici" userId="c87f64c0f4c49929" providerId="LiveId" clId="{989DB567-23E1-4D5C-B0B9-15A1D1FB4AF9}" dt="2022-05-02T18:01:40.509" v="9571" actId="47"/>
        <pc:sldMkLst>
          <pc:docMk/>
          <pc:sldMk cId="1524663107" sldId="624"/>
        </pc:sldMkLst>
        <pc:spChg chg="mod">
          <ac:chgData name="Alessandro Clerici" userId="c87f64c0f4c49929" providerId="LiveId" clId="{989DB567-23E1-4D5C-B0B9-15A1D1FB4AF9}" dt="2022-05-02T17:35:26.906" v="8890" actId="20577"/>
          <ac:spMkLst>
            <pc:docMk/>
            <pc:sldMk cId="1524663107" sldId="624"/>
            <ac:spMk id="3" creationId="{BDCF54C7-DC5C-40C1-B4AE-2246D3D8065C}"/>
          </ac:spMkLst>
        </pc:spChg>
      </pc:sldChg>
      <pc:sldChg chg="modSp mod">
        <pc:chgData name="Alessandro Clerici" userId="c87f64c0f4c49929" providerId="LiveId" clId="{989DB567-23E1-4D5C-B0B9-15A1D1FB4AF9}" dt="2022-05-02T18:02:44.205" v="9575" actId="14100"/>
        <pc:sldMkLst>
          <pc:docMk/>
          <pc:sldMk cId="3541033492" sldId="683"/>
        </pc:sldMkLst>
        <pc:spChg chg="mod">
          <ac:chgData name="Alessandro Clerici" userId="c87f64c0f4c49929" providerId="LiveId" clId="{989DB567-23E1-4D5C-B0B9-15A1D1FB4AF9}" dt="2022-05-02T17:39:43.253" v="8944" actId="20577"/>
          <ac:spMkLst>
            <pc:docMk/>
            <pc:sldMk cId="3541033492" sldId="683"/>
            <ac:spMk id="3" creationId="{BDCF54C7-DC5C-40C1-B4AE-2246D3D8065C}"/>
          </ac:spMkLst>
        </pc:spChg>
        <pc:picChg chg="mod">
          <ac:chgData name="Alessandro Clerici" userId="c87f64c0f4c49929" providerId="LiveId" clId="{989DB567-23E1-4D5C-B0B9-15A1D1FB4AF9}" dt="2022-05-02T18:02:44.205" v="9575" actId="14100"/>
          <ac:picMkLst>
            <pc:docMk/>
            <pc:sldMk cId="3541033492" sldId="683"/>
            <ac:picMk id="5" creationId="{ED349E39-EA23-42CD-9433-67BC6C8D1501}"/>
          </ac:picMkLst>
        </pc:picChg>
      </pc:sldChg>
      <pc:sldChg chg="modSp mod">
        <pc:chgData name="Alessandro Clerici" userId="c87f64c0f4c49929" providerId="LiveId" clId="{989DB567-23E1-4D5C-B0B9-15A1D1FB4AF9}" dt="2022-05-02T17:45:19.399" v="8971" actId="20577"/>
        <pc:sldMkLst>
          <pc:docMk/>
          <pc:sldMk cId="1031523002" sldId="756"/>
        </pc:sldMkLst>
        <pc:spChg chg="mod">
          <ac:chgData name="Alessandro Clerici" userId="c87f64c0f4c49929" providerId="LiveId" clId="{989DB567-23E1-4D5C-B0B9-15A1D1FB4AF9}" dt="2022-05-02T17:45:19.399" v="8971" actId="20577"/>
          <ac:spMkLst>
            <pc:docMk/>
            <pc:sldMk cId="1031523002" sldId="756"/>
            <ac:spMk id="7" creationId="{75DBA24E-B1C6-4ACA-A6F3-1F46F5248657}"/>
          </ac:spMkLst>
        </pc:spChg>
      </pc:sldChg>
      <pc:sldChg chg="del">
        <pc:chgData name="Alessandro Clerici" userId="c87f64c0f4c49929" providerId="LiveId" clId="{989DB567-23E1-4D5C-B0B9-15A1D1FB4AF9}" dt="2022-04-27T17:41:05.303" v="150" actId="47"/>
        <pc:sldMkLst>
          <pc:docMk/>
          <pc:sldMk cId="3529692317" sldId="757"/>
        </pc:sldMkLst>
      </pc:sldChg>
      <pc:sldChg chg="add del">
        <pc:chgData name="Alessandro Clerici" userId="c87f64c0f4c49929" providerId="LiveId" clId="{989DB567-23E1-4D5C-B0B9-15A1D1FB4AF9}" dt="2022-04-30T21:55:15.017" v="2680" actId="47"/>
        <pc:sldMkLst>
          <pc:docMk/>
          <pc:sldMk cId="2475768812" sldId="758"/>
        </pc:sldMkLst>
      </pc:sldChg>
      <pc:sldChg chg="modSp add del mod">
        <pc:chgData name="Alessandro Clerici" userId="c87f64c0f4c49929" providerId="LiveId" clId="{989DB567-23E1-4D5C-B0B9-15A1D1FB4AF9}" dt="2022-04-30T19:39:32.187" v="1448" actId="2696"/>
        <pc:sldMkLst>
          <pc:docMk/>
          <pc:sldMk cId="3075549620" sldId="758"/>
        </pc:sldMkLst>
        <pc:spChg chg="mod">
          <ac:chgData name="Alessandro Clerici" userId="c87f64c0f4c49929" providerId="LiveId" clId="{989DB567-23E1-4D5C-B0B9-15A1D1FB4AF9}" dt="2022-04-27T17:29:15.361" v="60" actId="27636"/>
          <ac:spMkLst>
            <pc:docMk/>
            <pc:sldMk cId="3075549620" sldId="758"/>
            <ac:spMk id="3" creationId="{100BB315-BC47-4CFF-95B9-C8D11EA70BDE}"/>
          </ac:spMkLst>
        </pc:spChg>
      </pc:sldChg>
      <pc:sldChg chg="add del">
        <pc:chgData name="Alessandro Clerici" userId="c87f64c0f4c49929" providerId="LiveId" clId="{989DB567-23E1-4D5C-B0B9-15A1D1FB4AF9}" dt="2022-04-30T19:39:32.187" v="1448" actId="2696"/>
        <pc:sldMkLst>
          <pc:docMk/>
          <pc:sldMk cId="863416693" sldId="759"/>
        </pc:sldMkLst>
      </pc:sldChg>
      <pc:sldChg chg="add del">
        <pc:chgData name="Alessandro Clerici" userId="c87f64c0f4c49929" providerId="LiveId" clId="{989DB567-23E1-4D5C-B0B9-15A1D1FB4AF9}" dt="2022-04-30T21:55:22.976" v="2681" actId="47"/>
        <pc:sldMkLst>
          <pc:docMk/>
          <pc:sldMk cId="2177089220" sldId="759"/>
        </pc:sldMkLst>
      </pc:sldChg>
      <pc:sldChg chg="modSp add mod">
        <pc:chgData name="Alessandro Clerici" userId="c87f64c0f4c49929" providerId="LiveId" clId="{989DB567-23E1-4D5C-B0B9-15A1D1FB4AF9}" dt="2022-04-30T21:53:51.061" v="2679" actId="20577"/>
        <pc:sldMkLst>
          <pc:docMk/>
          <pc:sldMk cId="594992537" sldId="760"/>
        </pc:sldMkLst>
        <pc:spChg chg="mod">
          <ac:chgData name="Alessandro Clerici" userId="c87f64c0f4c49929" providerId="LiveId" clId="{989DB567-23E1-4D5C-B0B9-15A1D1FB4AF9}" dt="2022-04-30T21:53:51.061" v="2679" actId="20577"/>
          <ac:spMkLst>
            <pc:docMk/>
            <pc:sldMk cId="594992537" sldId="760"/>
            <ac:spMk id="4" creationId="{D49757DC-B95C-4865-AC7B-73167782EC22}"/>
          </ac:spMkLst>
        </pc:spChg>
      </pc:sldChg>
      <pc:sldChg chg="addSp modSp add del mod">
        <pc:chgData name="Alessandro Clerici" userId="c87f64c0f4c49929" providerId="LiveId" clId="{989DB567-23E1-4D5C-B0B9-15A1D1FB4AF9}" dt="2022-04-27T18:01:49.073" v="715" actId="2696"/>
        <pc:sldMkLst>
          <pc:docMk/>
          <pc:sldMk cId="1393030631" sldId="760"/>
        </pc:sldMkLst>
        <pc:spChg chg="mod">
          <ac:chgData name="Alessandro Clerici" userId="c87f64c0f4c49929" providerId="LiveId" clId="{989DB567-23E1-4D5C-B0B9-15A1D1FB4AF9}" dt="2022-04-27T17:41:21.088" v="152" actId="27636"/>
          <ac:spMkLst>
            <pc:docMk/>
            <pc:sldMk cId="1393030631" sldId="760"/>
            <ac:spMk id="3" creationId="{100BB315-BC47-4CFF-95B9-C8D11EA70BDE}"/>
          </ac:spMkLst>
        </pc:spChg>
        <pc:spChg chg="add mod">
          <ac:chgData name="Alessandro Clerici" userId="c87f64c0f4c49929" providerId="LiveId" clId="{989DB567-23E1-4D5C-B0B9-15A1D1FB4AF9}" dt="2022-04-27T18:01:30.200" v="714" actId="207"/>
          <ac:spMkLst>
            <pc:docMk/>
            <pc:sldMk cId="1393030631" sldId="760"/>
            <ac:spMk id="4" creationId="{D49757DC-B95C-4865-AC7B-73167782EC22}"/>
          </ac:spMkLst>
        </pc:spChg>
      </pc:sldChg>
      <pc:sldChg chg="add del">
        <pc:chgData name="Alessandro Clerici" userId="c87f64c0f4c49929" providerId="LiveId" clId="{989DB567-23E1-4D5C-B0B9-15A1D1FB4AF9}" dt="2022-04-30T19:39:32.187" v="1448" actId="2696"/>
        <pc:sldMkLst>
          <pc:docMk/>
          <pc:sldMk cId="4037079109" sldId="760"/>
        </pc:sldMkLst>
      </pc:sldChg>
      <pc:sldChg chg="addSp modSp add mod">
        <pc:chgData name="Alessandro Clerici" userId="c87f64c0f4c49929" providerId="LiveId" clId="{989DB567-23E1-4D5C-B0B9-15A1D1FB4AF9}" dt="2022-05-02T23:19:44.773" v="10115" actId="20577"/>
        <pc:sldMkLst>
          <pc:docMk/>
          <pc:sldMk cId="3207099681" sldId="761"/>
        </pc:sldMkLst>
        <pc:spChg chg="mod">
          <ac:chgData name="Alessandro Clerici" userId="c87f64c0f4c49929" providerId="LiveId" clId="{989DB567-23E1-4D5C-B0B9-15A1D1FB4AF9}" dt="2022-05-02T23:19:44.773" v="10115" actId="20577"/>
          <ac:spMkLst>
            <pc:docMk/>
            <pc:sldMk cId="3207099681" sldId="761"/>
            <ac:spMk id="3" creationId="{100BB315-BC47-4CFF-95B9-C8D11EA70BDE}"/>
          </ac:spMkLst>
        </pc:spChg>
        <pc:picChg chg="add mod">
          <ac:chgData name="Alessandro Clerici" userId="c87f64c0f4c49929" providerId="LiveId" clId="{989DB567-23E1-4D5C-B0B9-15A1D1FB4AF9}" dt="2022-04-30T20:55:57.254" v="1748" actId="14100"/>
          <ac:picMkLst>
            <pc:docMk/>
            <pc:sldMk cId="3207099681" sldId="761"/>
            <ac:picMk id="4" creationId="{3FB71645-93D4-4DCD-A8F8-96A784901C76}"/>
          </ac:picMkLst>
        </pc:picChg>
      </pc:sldChg>
      <pc:sldChg chg="modSp add del mod">
        <pc:chgData name="Alessandro Clerici" userId="c87f64c0f4c49929" providerId="LiveId" clId="{989DB567-23E1-4D5C-B0B9-15A1D1FB4AF9}" dt="2022-04-30T19:39:32.187" v="1448" actId="2696"/>
        <pc:sldMkLst>
          <pc:docMk/>
          <pc:sldMk cId="3926537701" sldId="761"/>
        </pc:sldMkLst>
        <pc:spChg chg="mod">
          <ac:chgData name="Alessandro Clerici" userId="c87f64c0f4c49929" providerId="LiveId" clId="{989DB567-23E1-4D5C-B0B9-15A1D1FB4AF9}" dt="2022-04-27T18:08:37.196" v="1049" actId="20577"/>
          <ac:spMkLst>
            <pc:docMk/>
            <pc:sldMk cId="3926537701" sldId="761"/>
            <ac:spMk id="3" creationId="{100BB315-BC47-4CFF-95B9-C8D11EA70BDE}"/>
          </ac:spMkLst>
        </pc:spChg>
      </pc:sldChg>
      <pc:sldChg chg="add del">
        <pc:chgData name="Alessandro Clerici" userId="c87f64c0f4c49929" providerId="LiveId" clId="{989DB567-23E1-4D5C-B0B9-15A1D1FB4AF9}" dt="2022-04-30T19:39:32.187" v="1448" actId="2696"/>
        <pc:sldMkLst>
          <pc:docMk/>
          <pc:sldMk cId="1061615530" sldId="762"/>
        </pc:sldMkLst>
      </pc:sldChg>
      <pc:sldChg chg="add del">
        <pc:chgData name="Alessandro Clerici" userId="c87f64c0f4c49929" providerId="LiveId" clId="{989DB567-23E1-4D5C-B0B9-15A1D1FB4AF9}" dt="2022-05-01T16:57:49.086" v="4457" actId="2696"/>
        <pc:sldMkLst>
          <pc:docMk/>
          <pc:sldMk cId="1830196276" sldId="762"/>
        </pc:sldMkLst>
      </pc:sldChg>
      <pc:sldChg chg="modSp add del mod">
        <pc:chgData name="Alessandro Clerici" userId="c87f64c0f4c49929" providerId="LiveId" clId="{989DB567-23E1-4D5C-B0B9-15A1D1FB4AF9}" dt="2022-05-01T16:56:43.033" v="4453" actId="2696"/>
        <pc:sldMkLst>
          <pc:docMk/>
          <pc:sldMk cId="2409912769" sldId="762"/>
        </pc:sldMkLst>
        <pc:spChg chg="mod">
          <ac:chgData name="Alessandro Clerici" userId="c87f64c0f4c49929" providerId="LiveId" clId="{989DB567-23E1-4D5C-B0B9-15A1D1FB4AF9}" dt="2022-05-01T16:43:04.523" v="4051" actId="21"/>
          <ac:spMkLst>
            <pc:docMk/>
            <pc:sldMk cId="2409912769" sldId="762"/>
            <ac:spMk id="3" creationId="{100BB315-BC47-4CFF-95B9-C8D11EA70BDE}"/>
          </ac:spMkLst>
        </pc:spChg>
      </pc:sldChg>
      <pc:sldChg chg="addSp delSp modSp add del mod">
        <pc:chgData name="Alessandro Clerici" userId="c87f64c0f4c49929" providerId="LiveId" clId="{989DB567-23E1-4D5C-B0B9-15A1D1FB4AF9}" dt="2022-05-01T21:29:25.106" v="4866" actId="2696"/>
        <pc:sldMkLst>
          <pc:docMk/>
          <pc:sldMk cId="3920460015" sldId="762"/>
        </pc:sldMkLst>
        <pc:spChg chg="mod">
          <ac:chgData name="Alessandro Clerici" userId="c87f64c0f4c49929" providerId="LiveId" clId="{989DB567-23E1-4D5C-B0B9-15A1D1FB4AF9}" dt="2022-05-01T21:28:49.713" v="4864" actId="6549"/>
          <ac:spMkLst>
            <pc:docMk/>
            <pc:sldMk cId="3920460015" sldId="762"/>
            <ac:spMk id="3" creationId="{100BB315-BC47-4CFF-95B9-C8D11EA70BDE}"/>
          </ac:spMkLst>
        </pc:spChg>
        <pc:spChg chg="add del mod">
          <ac:chgData name="Alessandro Clerici" userId="c87f64c0f4c49929" providerId="LiveId" clId="{989DB567-23E1-4D5C-B0B9-15A1D1FB4AF9}" dt="2022-05-01T17:01:29.818" v="4469"/>
          <ac:spMkLst>
            <pc:docMk/>
            <pc:sldMk cId="3920460015" sldId="762"/>
            <ac:spMk id="4" creationId="{B6430B1E-2C87-4957-B010-A5F340CAA0FB}"/>
          </ac:spMkLst>
        </pc:spChg>
      </pc:sldChg>
      <pc:sldChg chg="modSp add del mod">
        <pc:chgData name="Alessandro Clerici" userId="c87f64c0f4c49929" providerId="LiveId" clId="{989DB567-23E1-4D5C-B0B9-15A1D1FB4AF9}" dt="2022-04-27T17:58:36.010" v="705" actId="2696"/>
        <pc:sldMkLst>
          <pc:docMk/>
          <pc:sldMk cId="2435991776" sldId="763"/>
        </pc:sldMkLst>
        <pc:spChg chg="mod">
          <ac:chgData name="Alessandro Clerici" userId="c87f64c0f4c49929" providerId="LiveId" clId="{989DB567-23E1-4D5C-B0B9-15A1D1FB4AF9}" dt="2022-04-27T17:58:25.697" v="704" actId="20577"/>
          <ac:spMkLst>
            <pc:docMk/>
            <pc:sldMk cId="2435991776" sldId="763"/>
            <ac:spMk id="3" creationId="{100BB315-BC47-4CFF-95B9-C8D11EA70BDE}"/>
          </ac:spMkLst>
        </pc:spChg>
      </pc:sldChg>
      <pc:sldChg chg="modSp add mod">
        <pc:chgData name="Alessandro Clerici" userId="c87f64c0f4c49929" providerId="LiveId" clId="{989DB567-23E1-4D5C-B0B9-15A1D1FB4AF9}" dt="2022-05-02T16:14:21.134" v="6995" actId="20577"/>
        <pc:sldMkLst>
          <pc:docMk/>
          <pc:sldMk cId="3706103161" sldId="763"/>
        </pc:sldMkLst>
        <pc:spChg chg="mod">
          <ac:chgData name="Alessandro Clerici" userId="c87f64c0f4c49929" providerId="LiveId" clId="{989DB567-23E1-4D5C-B0B9-15A1D1FB4AF9}" dt="2022-05-02T16:14:21.134" v="6995" actId="20577"/>
          <ac:spMkLst>
            <pc:docMk/>
            <pc:sldMk cId="3706103161" sldId="763"/>
            <ac:spMk id="3" creationId="{100BB315-BC47-4CFF-95B9-C8D11EA70BDE}"/>
          </ac:spMkLst>
        </pc:spChg>
      </pc:sldChg>
      <pc:sldChg chg="modSp add del mod">
        <pc:chgData name="Alessandro Clerici" userId="c87f64c0f4c49929" providerId="LiveId" clId="{989DB567-23E1-4D5C-B0B9-15A1D1FB4AF9}" dt="2022-04-30T22:58:59.189" v="3576" actId="2696"/>
        <pc:sldMkLst>
          <pc:docMk/>
          <pc:sldMk cId="1346887776" sldId="764"/>
        </pc:sldMkLst>
        <pc:spChg chg="mod">
          <ac:chgData name="Alessandro Clerici" userId="c87f64c0f4c49929" providerId="LiveId" clId="{989DB567-23E1-4D5C-B0B9-15A1D1FB4AF9}" dt="2022-04-30T22:16:34.470" v="3338" actId="20577"/>
          <ac:spMkLst>
            <pc:docMk/>
            <pc:sldMk cId="1346887776" sldId="764"/>
            <ac:spMk id="3" creationId="{100BB315-BC47-4CFF-95B9-C8D11EA70BDE}"/>
          </ac:spMkLst>
        </pc:spChg>
      </pc:sldChg>
      <pc:sldChg chg="add del">
        <pc:chgData name="Alessandro Clerici" userId="c87f64c0f4c49929" providerId="LiveId" clId="{989DB567-23E1-4D5C-B0B9-15A1D1FB4AF9}" dt="2022-04-30T19:39:32.187" v="1448" actId="2696"/>
        <pc:sldMkLst>
          <pc:docMk/>
          <pc:sldMk cId="2800038742" sldId="764"/>
        </pc:sldMkLst>
      </pc:sldChg>
      <pc:sldChg chg="modSp add mod">
        <pc:chgData name="Alessandro Clerici" userId="c87f64c0f4c49929" providerId="LiveId" clId="{989DB567-23E1-4D5C-B0B9-15A1D1FB4AF9}" dt="2022-05-02T22:52:27.646" v="9888" actId="20577"/>
        <pc:sldMkLst>
          <pc:docMk/>
          <pc:sldMk cId="2893169646" sldId="764"/>
        </pc:sldMkLst>
        <pc:spChg chg="mod">
          <ac:chgData name="Alessandro Clerici" userId="c87f64c0f4c49929" providerId="LiveId" clId="{989DB567-23E1-4D5C-B0B9-15A1D1FB4AF9}" dt="2022-05-02T22:52:27.646" v="9888" actId="20577"/>
          <ac:spMkLst>
            <pc:docMk/>
            <pc:sldMk cId="2893169646" sldId="764"/>
            <ac:spMk id="3" creationId="{100BB315-BC47-4CFF-95B9-C8D11EA70BDE}"/>
          </ac:spMkLst>
        </pc:spChg>
      </pc:sldChg>
      <pc:sldChg chg="modSp add mod">
        <pc:chgData name="Alessandro Clerici" userId="c87f64c0f4c49929" providerId="LiveId" clId="{989DB567-23E1-4D5C-B0B9-15A1D1FB4AF9}" dt="2022-05-02T23:23:43.872" v="10131" actId="20577"/>
        <pc:sldMkLst>
          <pc:docMk/>
          <pc:sldMk cId="52856666" sldId="855"/>
        </pc:sldMkLst>
        <pc:spChg chg="mod">
          <ac:chgData name="Alessandro Clerici" userId="c87f64c0f4c49929" providerId="LiveId" clId="{989DB567-23E1-4D5C-B0B9-15A1D1FB4AF9}" dt="2022-05-02T23:23:43.872" v="10131" actId="20577"/>
          <ac:spMkLst>
            <pc:docMk/>
            <pc:sldMk cId="52856666" sldId="855"/>
            <ac:spMk id="3" creationId="{CA59126A-9328-4077-806E-2AF3EF17CC90}"/>
          </ac:spMkLst>
        </pc:spChg>
      </pc:sldChg>
      <pc:sldChg chg="modSp add mod">
        <pc:chgData name="Alessandro Clerici" userId="c87f64c0f4c49929" providerId="LiveId" clId="{989DB567-23E1-4D5C-B0B9-15A1D1FB4AF9}" dt="2022-05-02T23:31:03.988" v="10444" actId="20577"/>
        <pc:sldMkLst>
          <pc:docMk/>
          <pc:sldMk cId="1012594494" sldId="874"/>
        </pc:sldMkLst>
        <pc:spChg chg="mod">
          <ac:chgData name="Alessandro Clerici" userId="c87f64c0f4c49929" providerId="LiveId" clId="{989DB567-23E1-4D5C-B0B9-15A1D1FB4AF9}" dt="2022-05-02T23:31:03.988" v="10444" actId="20577"/>
          <ac:spMkLst>
            <pc:docMk/>
            <pc:sldMk cId="1012594494" sldId="874"/>
            <ac:spMk id="3" creationId="{CA59126A-9328-4077-806E-2AF3EF17CC90}"/>
          </ac:spMkLst>
        </pc:spChg>
      </pc:sldChg>
      <pc:sldChg chg="add">
        <pc:chgData name="Alessandro Clerici" userId="c87f64c0f4c49929" providerId="LiveId" clId="{989DB567-23E1-4D5C-B0B9-15A1D1FB4AF9}" dt="2022-05-01T21:01:11.347" v="4556"/>
        <pc:sldMkLst>
          <pc:docMk/>
          <pc:sldMk cId="1986184445" sldId="878"/>
        </pc:sldMkLst>
      </pc:sldChg>
      <pc:sldChg chg="modSp add mod">
        <pc:chgData name="Alessandro Clerici" userId="c87f64c0f4c49929" providerId="LiveId" clId="{989DB567-23E1-4D5C-B0B9-15A1D1FB4AF9}" dt="2022-05-02T22:49:02.687" v="9858" actId="20577"/>
        <pc:sldMkLst>
          <pc:docMk/>
          <pc:sldMk cId="3785724358" sldId="911"/>
        </pc:sldMkLst>
        <pc:spChg chg="mod">
          <ac:chgData name="Alessandro Clerici" userId="c87f64c0f4c49929" providerId="LiveId" clId="{989DB567-23E1-4D5C-B0B9-15A1D1FB4AF9}" dt="2022-05-02T22:49:02.687" v="9858" actId="20577"/>
          <ac:spMkLst>
            <pc:docMk/>
            <pc:sldMk cId="3785724358" sldId="911"/>
            <ac:spMk id="2" creationId="{3A092212-7EBD-4A74-A3E8-86EB72BB4062}"/>
          </ac:spMkLst>
        </pc:spChg>
      </pc:sldChg>
      <pc:sldChg chg="modSp add mod">
        <pc:chgData name="Alessandro Clerici" userId="c87f64c0f4c49929" providerId="LiveId" clId="{989DB567-23E1-4D5C-B0B9-15A1D1FB4AF9}" dt="2022-05-02T22:55:19.662" v="9922" actId="20577"/>
        <pc:sldMkLst>
          <pc:docMk/>
          <pc:sldMk cId="3967271832" sldId="922"/>
        </pc:sldMkLst>
        <pc:spChg chg="mod">
          <ac:chgData name="Alessandro Clerici" userId="c87f64c0f4c49929" providerId="LiveId" clId="{989DB567-23E1-4D5C-B0B9-15A1D1FB4AF9}" dt="2022-05-02T22:55:19.662" v="9922" actId="20577"/>
          <ac:spMkLst>
            <pc:docMk/>
            <pc:sldMk cId="3967271832" sldId="922"/>
            <ac:spMk id="2" creationId="{3A092212-7EBD-4A74-A3E8-86EB72BB4062}"/>
          </ac:spMkLst>
        </pc:spChg>
      </pc:sldChg>
      <pc:sldChg chg="modSp add mod">
        <pc:chgData name="Alessandro Clerici" userId="c87f64c0f4c49929" providerId="LiveId" clId="{989DB567-23E1-4D5C-B0B9-15A1D1FB4AF9}" dt="2022-05-01T20:56:51.919" v="4544" actId="20577"/>
        <pc:sldMkLst>
          <pc:docMk/>
          <pc:sldMk cId="2620559332" sldId="923"/>
        </pc:sldMkLst>
        <pc:spChg chg="mod">
          <ac:chgData name="Alessandro Clerici" userId="c87f64c0f4c49929" providerId="LiveId" clId="{989DB567-23E1-4D5C-B0B9-15A1D1FB4AF9}" dt="2022-05-01T20:56:51.919" v="4544" actId="20577"/>
          <ac:spMkLst>
            <pc:docMk/>
            <pc:sldMk cId="2620559332" sldId="923"/>
            <ac:spMk id="5" creationId="{C05EC3C3-A69F-4779-A8D2-81C52CBCAFBF}"/>
          </ac:spMkLst>
        </pc:spChg>
      </pc:sldChg>
      <pc:sldChg chg="modSp add mod">
        <pc:chgData name="Alessandro Clerici" userId="c87f64c0f4c49929" providerId="LiveId" clId="{989DB567-23E1-4D5C-B0B9-15A1D1FB4AF9}" dt="2022-05-01T21:29:10.602" v="4865" actId="6549"/>
        <pc:sldMkLst>
          <pc:docMk/>
          <pc:sldMk cId="63217926" sldId="924"/>
        </pc:sldMkLst>
        <pc:spChg chg="mod">
          <ac:chgData name="Alessandro Clerici" userId="c87f64c0f4c49929" providerId="LiveId" clId="{989DB567-23E1-4D5C-B0B9-15A1D1FB4AF9}" dt="2022-05-01T21:29:10.602" v="4865" actId="6549"/>
          <ac:spMkLst>
            <pc:docMk/>
            <pc:sldMk cId="63217926" sldId="924"/>
            <ac:spMk id="3" creationId="{100BB315-BC47-4CFF-95B9-C8D11EA70BDE}"/>
          </ac:spMkLst>
        </pc:spChg>
      </pc:sldChg>
      <pc:sldChg chg="add">
        <pc:chgData name="Alessandro Clerici" userId="c87f64c0f4c49929" providerId="LiveId" clId="{989DB567-23E1-4D5C-B0B9-15A1D1FB4AF9}" dt="2022-04-30T22:54:51.898" v="3563"/>
        <pc:sldMkLst>
          <pc:docMk/>
          <pc:sldMk cId="863154817" sldId="925"/>
        </pc:sldMkLst>
      </pc:sldChg>
      <pc:sldChg chg="modSp add del mod">
        <pc:chgData name="Alessandro Clerici" userId="c87f64c0f4c49929" providerId="LiveId" clId="{989DB567-23E1-4D5C-B0B9-15A1D1FB4AF9}" dt="2022-04-30T22:54:45.686" v="3562" actId="2696"/>
        <pc:sldMkLst>
          <pc:docMk/>
          <pc:sldMk cId="1012536756" sldId="925"/>
        </pc:sldMkLst>
        <pc:spChg chg="mod">
          <ac:chgData name="Alessandro Clerici" userId="c87f64c0f4c49929" providerId="LiveId" clId="{989DB567-23E1-4D5C-B0B9-15A1D1FB4AF9}" dt="2022-04-30T22:53:32.551" v="3558" actId="255"/>
          <ac:spMkLst>
            <pc:docMk/>
            <pc:sldMk cId="1012536756" sldId="925"/>
            <ac:spMk id="3" creationId="{100BB315-BC47-4CFF-95B9-C8D11EA70BDE}"/>
          </ac:spMkLst>
        </pc:spChg>
      </pc:sldChg>
      <pc:sldChg chg="addSp modSp add del mod">
        <pc:chgData name="Alessandro Clerici" userId="c87f64c0f4c49929" providerId="LiveId" clId="{989DB567-23E1-4D5C-B0B9-15A1D1FB4AF9}" dt="2022-05-01T16:49:57.688" v="4355" actId="2696"/>
        <pc:sldMkLst>
          <pc:docMk/>
          <pc:sldMk cId="2246112458" sldId="926"/>
        </pc:sldMkLst>
        <pc:spChg chg="add mod">
          <ac:chgData name="Alessandro Clerici" userId="c87f64c0f4c49929" providerId="LiveId" clId="{989DB567-23E1-4D5C-B0B9-15A1D1FB4AF9}" dt="2022-05-01T16:49:47.880" v="4354" actId="20577"/>
          <ac:spMkLst>
            <pc:docMk/>
            <pc:sldMk cId="2246112458" sldId="926"/>
            <ac:spMk id="4" creationId="{4E1B3F51-5AD1-4D2B-B416-93D0E3FE1184}"/>
          </ac:spMkLst>
        </pc:spChg>
      </pc:sldChg>
      <pc:sldChg chg="modSp add mod">
        <pc:chgData name="Alessandro Clerici" userId="c87f64c0f4c49929" providerId="LiveId" clId="{989DB567-23E1-4D5C-B0B9-15A1D1FB4AF9}" dt="2022-05-02T23:22:02.084" v="10116" actId="20577"/>
        <pc:sldMkLst>
          <pc:docMk/>
          <pc:sldMk cId="2310354457" sldId="926"/>
        </pc:sldMkLst>
        <pc:spChg chg="mod">
          <ac:chgData name="Alessandro Clerici" userId="c87f64c0f4c49929" providerId="LiveId" clId="{989DB567-23E1-4D5C-B0B9-15A1D1FB4AF9}" dt="2022-05-02T23:22:02.084" v="10116" actId="20577"/>
          <ac:spMkLst>
            <pc:docMk/>
            <pc:sldMk cId="2310354457" sldId="926"/>
            <ac:spMk id="4" creationId="{4E1B3F51-5AD1-4D2B-B416-93D0E3FE1184}"/>
          </ac:spMkLst>
        </pc:spChg>
      </pc:sldChg>
      <pc:sldChg chg="add del">
        <pc:chgData name="Alessandro Clerici" userId="c87f64c0f4c49929" providerId="LiveId" clId="{989DB567-23E1-4D5C-B0B9-15A1D1FB4AF9}" dt="2022-05-01T16:51:35.799" v="4359"/>
        <pc:sldMkLst>
          <pc:docMk/>
          <pc:sldMk cId="2618740941" sldId="926"/>
        </pc:sldMkLst>
      </pc:sldChg>
      <pc:sldChg chg="add del">
        <pc:chgData name="Alessandro Clerici" userId="c87f64c0f4c49929" providerId="LiveId" clId="{989DB567-23E1-4D5C-B0B9-15A1D1FB4AF9}" dt="2022-05-01T16:54:38.177" v="4371" actId="47"/>
        <pc:sldMkLst>
          <pc:docMk/>
          <pc:sldMk cId="2967181192" sldId="927"/>
        </pc:sldMkLst>
      </pc:sldChg>
      <pc:sldChg chg="add del">
        <pc:chgData name="Alessandro Clerici" userId="c87f64c0f4c49929" providerId="LiveId" clId="{989DB567-23E1-4D5C-B0B9-15A1D1FB4AF9}" dt="2022-05-01T16:54:35.189" v="4370" actId="47"/>
        <pc:sldMkLst>
          <pc:docMk/>
          <pc:sldMk cId="3814741899" sldId="928"/>
        </pc:sldMkLst>
      </pc:sldChg>
      <pc:sldChg chg="modSp add del mod">
        <pc:chgData name="Alessandro Clerici" userId="c87f64c0f4c49929" providerId="LiveId" clId="{989DB567-23E1-4D5C-B0B9-15A1D1FB4AF9}" dt="2022-05-01T16:57:04.143" v="4455" actId="2696"/>
        <pc:sldMkLst>
          <pc:docMk/>
          <pc:sldMk cId="387270048" sldId="929"/>
        </pc:sldMkLst>
        <pc:spChg chg="mod">
          <ac:chgData name="Alessandro Clerici" userId="c87f64c0f4c49929" providerId="LiveId" clId="{989DB567-23E1-4D5C-B0B9-15A1D1FB4AF9}" dt="2022-05-01T16:56:20.349" v="4452" actId="20577"/>
          <ac:spMkLst>
            <pc:docMk/>
            <pc:sldMk cId="387270048" sldId="929"/>
            <ac:spMk id="3" creationId="{100BB315-BC47-4CFF-95B9-C8D11EA70BDE}"/>
          </ac:spMkLst>
        </pc:spChg>
      </pc:sldChg>
      <pc:sldChg chg="modSp add mod">
        <pc:chgData name="Alessandro Clerici" userId="c87f64c0f4c49929" providerId="LiveId" clId="{989DB567-23E1-4D5C-B0B9-15A1D1FB4AF9}" dt="2022-05-01T21:01:05.083" v="4555" actId="20577"/>
        <pc:sldMkLst>
          <pc:docMk/>
          <pc:sldMk cId="4278798715" sldId="929"/>
        </pc:sldMkLst>
        <pc:spChg chg="mod">
          <ac:chgData name="Alessandro Clerici" userId="c87f64c0f4c49929" providerId="LiveId" clId="{989DB567-23E1-4D5C-B0B9-15A1D1FB4AF9}" dt="2022-05-01T21:01:05.083" v="4555" actId="20577"/>
          <ac:spMkLst>
            <pc:docMk/>
            <pc:sldMk cId="4278798715" sldId="929"/>
            <ac:spMk id="3" creationId="{100BB315-BC47-4CFF-95B9-C8D11EA70BDE}"/>
          </ac:spMkLst>
        </pc:spChg>
      </pc:sldChg>
      <pc:sldChg chg="add del">
        <pc:chgData name="Alessandro Clerici" userId="c87f64c0f4c49929" providerId="LiveId" clId="{989DB567-23E1-4D5C-B0B9-15A1D1FB4AF9}" dt="2022-05-01T22:40:24.844" v="5122" actId="2696"/>
        <pc:sldMkLst>
          <pc:docMk/>
          <pc:sldMk cId="2065912" sldId="930"/>
        </pc:sldMkLst>
      </pc:sldChg>
      <pc:sldChg chg="modSp add mod">
        <pc:chgData name="Alessandro Clerici" userId="c87f64c0f4c49929" providerId="LiveId" clId="{989DB567-23E1-4D5C-B0B9-15A1D1FB4AF9}" dt="2022-05-02T23:11:55.274" v="9931" actId="13926"/>
        <pc:sldMkLst>
          <pc:docMk/>
          <pc:sldMk cId="2636795951" sldId="930"/>
        </pc:sldMkLst>
        <pc:spChg chg="mod">
          <ac:chgData name="Alessandro Clerici" userId="c87f64c0f4c49929" providerId="LiveId" clId="{989DB567-23E1-4D5C-B0B9-15A1D1FB4AF9}" dt="2022-05-02T23:11:55.274" v="9931" actId="13926"/>
          <ac:spMkLst>
            <pc:docMk/>
            <pc:sldMk cId="2636795951" sldId="930"/>
            <ac:spMk id="3" creationId="{100BB315-BC47-4CFF-95B9-C8D11EA70BDE}"/>
          </ac:spMkLst>
        </pc:spChg>
      </pc:sldChg>
      <pc:sldChg chg="delSp modSp add mod">
        <pc:chgData name="Alessandro Clerici" userId="c87f64c0f4c49929" providerId="LiveId" clId="{989DB567-23E1-4D5C-B0B9-15A1D1FB4AF9}" dt="2022-05-01T22:36:37.581" v="5114" actId="113"/>
        <pc:sldMkLst>
          <pc:docMk/>
          <pc:sldMk cId="2073109151" sldId="931"/>
        </pc:sldMkLst>
        <pc:spChg chg="mod">
          <ac:chgData name="Alessandro Clerici" userId="c87f64c0f4c49929" providerId="LiveId" clId="{989DB567-23E1-4D5C-B0B9-15A1D1FB4AF9}" dt="2022-05-01T22:36:37.581" v="5114" actId="113"/>
          <ac:spMkLst>
            <pc:docMk/>
            <pc:sldMk cId="2073109151" sldId="931"/>
            <ac:spMk id="3" creationId="{100BB315-BC47-4CFF-95B9-C8D11EA70BDE}"/>
          </ac:spMkLst>
        </pc:spChg>
        <pc:spChg chg="del mod">
          <ac:chgData name="Alessandro Clerici" userId="c87f64c0f4c49929" providerId="LiveId" clId="{989DB567-23E1-4D5C-B0B9-15A1D1FB4AF9}" dt="2022-05-01T22:20:52.042" v="4939"/>
          <ac:spMkLst>
            <pc:docMk/>
            <pc:sldMk cId="2073109151" sldId="931"/>
            <ac:spMk id="4" creationId="{485F2FA6-3AC2-4093-A595-67FB3F0AC49D}"/>
          </ac:spMkLst>
        </pc:spChg>
      </pc:sldChg>
      <pc:sldChg chg="addSp add del mod">
        <pc:chgData name="Alessandro Clerici" userId="c87f64c0f4c49929" providerId="LiveId" clId="{989DB567-23E1-4D5C-B0B9-15A1D1FB4AF9}" dt="2022-05-01T17:01:37.887" v="4471" actId="2696"/>
        <pc:sldMkLst>
          <pc:docMk/>
          <pc:sldMk cId="2095107428" sldId="931"/>
        </pc:sldMkLst>
        <pc:spChg chg="add">
          <ac:chgData name="Alessandro Clerici" userId="c87f64c0f4c49929" providerId="LiveId" clId="{989DB567-23E1-4D5C-B0B9-15A1D1FB4AF9}" dt="2022-05-01T17:01:33.640" v="4470" actId="22"/>
          <ac:spMkLst>
            <pc:docMk/>
            <pc:sldMk cId="2095107428" sldId="931"/>
            <ac:spMk id="4" creationId="{485F2FA6-3AC2-4093-A595-67FB3F0AC49D}"/>
          </ac:spMkLst>
        </pc:spChg>
      </pc:sldChg>
      <pc:sldChg chg="addSp modSp add del mod">
        <pc:chgData name="Alessandro Clerici" userId="c87f64c0f4c49929" providerId="LiveId" clId="{989DB567-23E1-4D5C-B0B9-15A1D1FB4AF9}" dt="2022-05-01T22:52:35.666" v="5138" actId="47"/>
        <pc:sldMkLst>
          <pc:docMk/>
          <pc:sldMk cId="1082467684" sldId="932"/>
        </pc:sldMkLst>
        <pc:spChg chg="add mod">
          <ac:chgData name="Alessandro Clerici" userId="c87f64c0f4c49929" providerId="LiveId" clId="{989DB567-23E1-4D5C-B0B9-15A1D1FB4AF9}" dt="2022-05-01T16:59:37.809" v="4465" actId="14100"/>
          <ac:spMkLst>
            <pc:docMk/>
            <pc:sldMk cId="1082467684" sldId="932"/>
            <ac:spMk id="4" creationId="{F401E51A-6B63-4CD3-A93D-B8658E379563}"/>
          </ac:spMkLst>
        </pc:spChg>
      </pc:sldChg>
      <pc:sldChg chg="modSp add mod">
        <pc:chgData name="Alessandro Clerici" userId="c87f64c0f4c49929" providerId="LiveId" clId="{989DB567-23E1-4D5C-B0B9-15A1D1FB4AF9}" dt="2022-05-01T22:37:42.777" v="5121" actId="27636"/>
        <pc:sldMkLst>
          <pc:docMk/>
          <pc:sldMk cId="2381760908" sldId="933"/>
        </pc:sldMkLst>
        <pc:spChg chg="mod">
          <ac:chgData name="Alessandro Clerici" userId="c87f64c0f4c49929" providerId="LiveId" clId="{989DB567-23E1-4D5C-B0B9-15A1D1FB4AF9}" dt="2022-05-01T22:37:42.777" v="5121" actId="27636"/>
          <ac:spMkLst>
            <pc:docMk/>
            <pc:sldMk cId="2381760908" sldId="933"/>
            <ac:spMk id="3" creationId="{100BB315-BC47-4CFF-95B9-C8D11EA70BDE}"/>
          </ac:spMkLst>
        </pc:spChg>
      </pc:sldChg>
      <pc:sldChg chg="add del">
        <pc:chgData name="Alessandro Clerici" userId="c87f64c0f4c49929" providerId="LiveId" clId="{989DB567-23E1-4D5C-B0B9-15A1D1FB4AF9}" dt="2022-05-01T22:40:46.963" v="5124" actId="2696"/>
        <pc:sldMkLst>
          <pc:docMk/>
          <pc:sldMk cId="450298678" sldId="934"/>
        </pc:sldMkLst>
      </pc:sldChg>
      <pc:sldChg chg="modSp add del mod">
        <pc:chgData name="Alessandro Clerici" userId="c87f64c0f4c49929" providerId="LiveId" clId="{989DB567-23E1-4D5C-B0B9-15A1D1FB4AF9}" dt="2022-05-01T22:52:14.873" v="5136" actId="2696"/>
        <pc:sldMkLst>
          <pc:docMk/>
          <pc:sldMk cId="3682201522" sldId="934"/>
        </pc:sldMkLst>
        <pc:spChg chg="mod">
          <ac:chgData name="Alessandro Clerici" userId="c87f64c0f4c49929" providerId="LiveId" clId="{989DB567-23E1-4D5C-B0B9-15A1D1FB4AF9}" dt="2022-05-01T22:51:12.472" v="5135" actId="113"/>
          <ac:spMkLst>
            <pc:docMk/>
            <pc:sldMk cId="3682201522" sldId="934"/>
            <ac:spMk id="3" creationId="{100BB315-BC47-4CFF-95B9-C8D11EA70BDE}"/>
          </ac:spMkLst>
        </pc:spChg>
      </pc:sldChg>
      <pc:sldChg chg="modSp add mod">
        <pc:chgData name="Alessandro Clerici" userId="c87f64c0f4c49929" providerId="LiveId" clId="{989DB567-23E1-4D5C-B0B9-15A1D1FB4AF9}" dt="2022-05-02T16:29:50.957" v="7027" actId="20577"/>
        <pc:sldMkLst>
          <pc:docMk/>
          <pc:sldMk cId="3989638123" sldId="934"/>
        </pc:sldMkLst>
        <pc:spChg chg="mod">
          <ac:chgData name="Alessandro Clerici" userId="c87f64c0f4c49929" providerId="LiveId" clId="{989DB567-23E1-4D5C-B0B9-15A1D1FB4AF9}" dt="2022-05-02T16:29:50.957" v="7027" actId="20577"/>
          <ac:spMkLst>
            <pc:docMk/>
            <pc:sldMk cId="3989638123" sldId="934"/>
            <ac:spMk id="3" creationId="{100BB315-BC47-4CFF-95B9-C8D11EA70BDE}"/>
          </ac:spMkLst>
        </pc:spChg>
      </pc:sldChg>
      <pc:sldChg chg="addSp delSp modSp add mod">
        <pc:chgData name="Alessandro Clerici" userId="c87f64c0f4c49929" providerId="LiveId" clId="{989DB567-23E1-4D5C-B0B9-15A1D1FB4AF9}" dt="2022-05-02T23:17:09.993" v="10113" actId="20577"/>
        <pc:sldMkLst>
          <pc:docMk/>
          <pc:sldMk cId="2497345356" sldId="935"/>
        </pc:sldMkLst>
        <pc:spChg chg="mod">
          <ac:chgData name="Alessandro Clerici" userId="c87f64c0f4c49929" providerId="LiveId" clId="{989DB567-23E1-4D5C-B0B9-15A1D1FB4AF9}" dt="2022-05-01T23:27:17.155" v="6715" actId="27636"/>
          <ac:spMkLst>
            <pc:docMk/>
            <pc:sldMk cId="2497345356" sldId="935"/>
            <ac:spMk id="3" creationId="{100BB315-BC47-4CFF-95B9-C8D11EA70BDE}"/>
          </ac:spMkLst>
        </pc:spChg>
        <pc:spChg chg="add mod">
          <ac:chgData name="Alessandro Clerici" userId="c87f64c0f4c49929" providerId="LiveId" clId="{989DB567-23E1-4D5C-B0B9-15A1D1FB4AF9}" dt="2022-05-02T23:17:09.993" v="10113" actId="20577"/>
          <ac:spMkLst>
            <pc:docMk/>
            <pc:sldMk cId="2497345356" sldId="935"/>
            <ac:spMk id="4" creationId="{688FFFA8-CAB1-56D8-83EC-7AC749184C07}"/>
          </ac:spMkLst>
        </pc:spChg>
        <pc:spChg chg="add del mod">
          <ac:chgData name="Alessandro Clerici" userId="c87f64c0f4c49929" providerId="LiveId" clId="{989DB567-23E1-4D5C-B0B9-15A1D1FB4AF9}" dt="2022-05-01T23:38:56.409" v="6994"/>
          <ac:spMkLst>
            <pc:docMk/>
            <pc:sldMk cId="2497345356" sldId="935"/>
            <ac:spMk id="4" creationId="{A092A3EE-D995-40E7-92A9-E06C33424BA4}"/>
          </ac:spMkLst>
        </pc:spChg>
      </pc:sldChg>
      <pc:sldChg chg="modSp add del mod">
        <pc:chgData name="Alessandro Clerici" userId="c87f64c0f4c49929" providerId="LiveId" clId="{989DB567-23E1-4D5C-B0B9-15A1D1FB4AF9}" dt="2022-05-02T17:43:12.494" v="8945" actId="47"/>
        <pc:sldMkLst>
          <pc:docMk/>
          <pc:sldMk cId="2441773746" sldId="936"/>
        </pc:sldMkLst>
        <pc:spChg chg="mod">
          <ac:chgData name="Alessandro Clerici" userId="c87f64c0f4c49929" providerId="LiveId" clId="{989DB567-23E1-4D5C-B0B9-15A1D1FB4AF9}" dt="2022-05-02T17:16:43.942" v="8595" actId="6549"/>
          <ac:spMkLst>
            <pc:docMk/>
            <pc:sldMk cId="2441773746" sldId="936"/>
            <ac:spMk id="4" creationId="{688FFFA8-CAB1-56D8-83EC-7AC749184C07}"/>
          </ac:spMkLst>
        </pc:spChg>
      </pc:sldChg>
      <pc:sldChg chg="modSp add del mod">
        <pc:chgData name="Alessandro Clerici" userId="c87f64c0f4c49929" providerId="LiveId" clId="{989DB567-23E1-4D5C-B0B9-15A1D1FB4AF9}" dt="2022-05-02T18:00:09.384" v="9505" actId="47"/>
        <pc:sldMkLst>
          <pc:docMk/>
          <pc:sldMk cId="3689145550" sldId="936"/>
        </pc:sldMkLst>
        <pc:spChg chg="mod">
          <ac:chgData name="Alessandro Clerici" userId="c87f64c0f4c49929" providerId="LiveId" clId="{989DB567-23E1-4D5C-B0B9-15A1D1FB4AF9}" dt="2022-05-02T17:46:18.911" v="8973" actId="6549"/>
          <ac:spMkLst>
            <pc:docMk/>
            <pc:sldMk cId="3689145550" sldId="936"/>
            <ac:spMk id="5" creationId="{C05EC3C3-A69F-4779-A8D2-81C52CBCAFB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ternaren.prv\dati\DSC\Reporting\Supporti%20e%20Collaborazioni\Quesiti%20vari\eolici%20e%20fotovoltaic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elibrebruxelles-my.sharepoint.com/personal/samuel_furfari_ulb_ac_be/Documents/Professionnel/Articles/Articles%202021/En%20pr&#233;paration/Clerici/Priolo%20-%20Power%20Load%20curve%202020%202021-02-01%2005_31_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dati!$V$3</c:f>
              <c:strCache>
                <c:ptCount val="1"/>
                <c:pt idx="0">
                  <c:v>Solare Luglio</c:v>
                </c:pt>
              </c:strCache>
            </c:strRef>
          </c:tx>
          <c:spPr>
            <a:ln w="28575" cap="rnd">
              <a:solidFill>
                <a:schemeClr val="accent4"/>
              </a:solidFill>
              <a:round/>
            </a:ln>
            <a:effectLst/>
          </c:spPr>
          <c:marker>
            <c:symbol val="none"/>
          </c:marker>
          <c:val>
            <c:numRef>
              <c:f>dati!$V$4:$V$747</c:f>
              <c:numCache>
                <c:formatCode>General</c:formatCode>
                <c:ptCount val="744"/>
                <c:pt idx="0">
                  <c:v>0</c:v>
                </c:pt>
                <c:pt idx="1">
                  <c:v>0</c:v>
                </c:pt>
                <c:pt idx="2">
                  <c:v>0</c:v>
                </c:pt>
                <c:pt idx="3">
                  <c:v>0</c:v>
                </c:pt>
                <c:pt idx="4">
                  <c:v>0</c:v>
                </c:pt>
                <c:pt idx="5">
                  <c:v>9.0122186790349801</c:v>
                </c:pt>
                <c:pt idx="6">
                  <c:v>550.55400336746891</c:v>
                </c:pt>
                <c:pt idx="7">
                  <c:v>2598.3346889655782</c:v>
                </c:pt>
                <c:pt idx="8">
                  <c:v>5598.2343563907298</c:v>
                </c:pt>
                <c:pt idx="9">
                  <c:v>7942.3757639119594</c:v>
                </c:pt>
                <c:pt idx="10">
                  <c:v>9796.7785940057602</c:v>
                </c:pt>
                <c:pt idx="11">
                  <c:v>11023.063882457716</c:v>
                </c:pt>
                <c:pt idx="12">
                  <c:v>11650.090214918964</c:v>
                </c:pt>
                <c:pt idx="13">
                  <c:v>11573.432769982048</c:v>
                </c:pt>
                <c:pt idx="14">
                  <c:v>10811.681075473562</c:v>
                </c:pt>
                <c:pt idx="15">
                  <c:v>9400.4650597278069</c:v>
                </c:pt>
                <c:pt idx="16">
                  <c:v>8341.6901234365523</c:v>
                </c:pt>
                <c:pt idx="17">
                  <c:v>6065.8077473372905</c:v>
                </c:pt>
                <c:pt idx="18">
                  <c:v>2964.6497137162341</c:v>
                </c:pt>
                <c:pt idx="19">
                  <c:v>1150.0760187142132</c:v>
                </c:pt>
                <c:pt idx="20">
                  <c:v>133.20546354569325</c:v>
                </c:pt>
                <c:pt idx="21">
                  <c:v>0</c:v>
                </c:pt>
                <c:pt idx="22">
                  <c:v>0</c:v>
                </c:pt>
                <c:pt idx="23">
                  <c:v>0</c:v>
                </c:pt>
                <c:pt idx="24">
                  <c:v>0</c:v>
                </c:pt>
                <c:pt idx="25">
                  <c:v>0</c:v>
                </c:pt>
                <c:pt idx="26">
                  <c:v>0</c:v>
                </c:pt>
                <c:pt idx="27">
                  <c:v>0</c:v>
                </c:pt>
                <c:pt idx="28">
                  <c:v>0</c:v>
                </c:pt>
                <c:pt idx="29">
                  <c:v>8.4276423322867657</c:v>
                </c:pt>
                <c:pt idx="30">
                  <c:v>454.62502486608673</c:v>
                </c:pt>
                <c:pt idx="31">
                  <c:v>2216.8986227123678</c:v>
                </c:pt>
                <c:pt idx="32">
                  <c:v>4791.3338820350564</c:v>
                </c:pt>
                <c:pt idx="33">
                  <c:v>7705.2521117926599</c:v>
                </c:pt>
                <c:pt idx="34">
                  <c:v>9883.8414979147947</c:v>
                </c:pt>
                <c:pt idx="35">
                  <c:v>11450.584050712911</c:v>
                </c:pt>
                <c:pt idx="36">
                  <c:v>12155.086234996523</c:v>
                </c:pt>
                <c:pt idx="37">
                  <c:v>11927.559377903004</c:v>
                </c:pt>
                <c:pt idx="38">
                  <c:v>10919.058007432093</c:v>
                </c:pt>
                <c:pt idx="39">
                  <c:v>9670.96802124643</c:v>
                </c:pt>
                <c:pt idx="40">
                  <c:v>8772.8833797371481</c:v>
                </c:pt>
                <c:pt idx="41">
                  <c:v>6168.4301250089402</c:v>
                </c:pt>
                <c:pt idx="42">
                  <c:v>3580.1988639029923</c:v>
                </c:pt>
                <c:pt idx="43">
                  <c:v>1114.6117203448214</c:v>
                </c:pt>
                <c:pt idx="44">
                  <c:v>94.954684590135045</c:v>
                </c:pt>
                <c:pt idx="45">
                  <c:v>8.7686452012232241E-2</c:v>
                </c:pt>
                <c:pt idx="46">
                  <c:v>0</c:v>
                </c:pt>
                <c:pt idx="47">
                  <c:v>0</c:v>
                </c:pt>
                <c:pt idx="48">
                  <c:v>0</c:v>
                </c:pt>
                <c:pt idx="49">
                  <c:v>0</c:v>
                </c:pt>
                <c:pt idx="50">
                  <c:v>0</c:v>
                </c:pt>
                <c:pt idx="51">
                  <c:v>0</c:v>
                </c:pt>
                <c:pt idx="52">
                  <c:v>0</c:v>
                </c:pt>
                <c:pt idx="53">
                  <c:v>7.5410348730519718</c:v>
                </c:pt>
                <c:pt idx="54">
                  <c:v>467.0765010518237</c:v>
                </c:pt>
                <c:pt idx="55">
                  <c:v>2518.0723565570484</c:v>
                </c:pt>
                <c:pt idx="56">
                  <c:v>5679.7730138229936</c:v>
                </c:pt>
                <c:pt idx="57">
                  <c:v>8431.0718468543546</c:v>
                </c:pt>
                <c:pt idx="58">
                  <c:v>10484.893154702197</c:v>
                </c:pt>
                <c:pt idx="59">
                  <c:v>11669.585836083017</c:v>
                </c:pt>
                <c:pt idx="60">
                  <c:v>12263.115943875589</c:v>
                </c:pt>
                <c:pt idx="61">
                  <c:v>12109.91796927111</c:v>
                </c:pt>
                <c:pt idx="62">
                  <c:v>9548.3726183942181</c:v>
                </c:pt>
                <c:pt idx="63">
                  <c:v>7344.7438787530336</c:v>
                </c:pt>
                <c:pt idx="64">
                  <c:v>6402.1924631344373</c:v>
                </c:pt>
                <c:pt idx="65">
                  <c:v>5632.344386223489</c:v>
                </c:pt>
                <c:pt idx="66">
                  <c:v>3240.2092606342303</c:v>
                </c:pt>
                <c:pt idx="67">
                  <c:v>1034.7780772572401</c:v>
                </c:pt>
                <c:pt idx="68">
                  <c:v>86.702415161872736</c:v>
                </c:pt>
                <c:pt idx="69">
                  <c:v>0</c:v>
                </c:pt>
                <c:pt idx="70">
                  <c:v>0</c:v>
                </c:pt>
                <c:pt idx="71">
                  <c:v>0</c:v>
                </c:pt>
                <c:pt idx="72">
                  <c:v>0</c:v>
                </c:pt>
                <c:pt idx="73">
                  <c:v>0</c:v>
                </c:pt>
                <c:pt idx="74">
                  <c:v>0</c:v>
                </c:pt>
                <c:pt idx="75">
                  <c:v>0</c:v>
                </c:pt>
                <c:pt idx="76">
                  <c:v>0</c:v>
                </c:pt>
                <c:pt idx="77">
                  <c:v>5.08581421670947</c:v>
                </c:pt>
                <c:pt idx="78">
                  <c:v>432.88852770616563</c:v>
                </c:pt>
                <c:pt idx="79">
                  <c:v>2418.2267165324533</c:v>
                </c:pt>
                <c:pt idx="80">
                  <c:v>5663.1418167580068</c:v>
                </c:pt>
                <c:pt idx="81">
                  <c:v>8211.7388015544257</c:v>
                </c:pt>
                <c:pt idx="82">
                  <c:v>10086.5920608453</c:v>
                </c:pt>
                <c:pt idx="83">
                  <c:v>10844.592723795484</c:v>
                </c:pt>
                <c:pt idx="84">
                  <c:v>10621.927593319087</c:v>
                </c:pt>
                <c:pt idx="85">
                  <c:v>10231.469565447731</c:v>
                </c:pt>
                <c:pt idx="86">
                  <c:v>10174.015453501495</c:v>
                </c:pt>
                <c:pt idx="87">
                  <c:v>9200.5009773834681</c:v>
                </c:pt>
                <c:pt idx="88">
                  <c:v>7793.2698237347149</c:v>
                </c:pt>
                <c:pt idx="89">
                  <c:v>6646.7402348574406</c:v>
                </c:pt>
                <c:pt idx="90">
                  <c:v>3677.667226784145</c:v>
                </c:pt>
                <c:pt idx="91">
                  <c:v>1208.767483927734</c:v>
                </c:pt>
                <c:pt idx="92">
                  <c:v>91.7979723176947</c:v>
                </c:pt>
                <c:pt idx="93">
                  <c:v>0</c:v>
                </c:pt>
                <c:pt idx="94">
                  <c:v>0</c:v>
                </c:pt>
                <c:pt idx="95">
                  <c:v>0</c:v>
                </c:pt>
                <c:pt idx="96">
                  <c:v>0</c:v>
                </c:pt>
                <c:pt idx="97">
                  <c:v>0</c:v>
                </c:pt>
                <c:pt idx="98">
                  <c:v>0</c:v>
                </c:pt>
                <c:pt idx="99">
                  <c:v>0</c:v>
                </c:pt>
                <c:pt idx="100">
                  <c:v>0</c:v>
                </c:pt>
                <c:pt idx="101">
                  <c:v>3.1664552115528308</c:v>
                </c:pt>
                <c:pt idx="102">
                  <c:v>396.65453714688874</c:v>
                </c:pt>
                <c:pt idx="103">
                  <c:v>2448.9267176758472</c:v>
                </c:pt>
                <c:pt idx="104">
                  <c:v>5645.9942439200595</c:v>
                </c:pt>
                <c:pt idx="105">
                  <c:v>8430.8769880721047</c:v>
                </c:pt>
                <c:pt idx="106">
                  <c:v>10524.956120332674</c:v>
                </c:pt>
                <c:pt idx="107">
                  <c:v>11792.434555352153</c:v>
                </c:pt>
                <c:pt idx="108">
                  <c:v>12371.681514405847</c:v>
                </c:pt>
                <c:pt idx="109">
                  <c:v>12610.266607392021</c:v>
                </c:pt>
                <c:pt idx="110">
                  <c:v>11911.658901271452</c:v>
                </c:pt>
                <c:pt idx="111">
                  <c:v>11068.806981590764</c:v>
                </c:pt>
                <c:pt idx="112">
                  <c:v>9354.4589012387223</c:v>
                </c:pt>
                <c:pt idx="113">
                  <c:v>6744.237826555931</c:v>
                </c:pt>
                <c:pt idx="114">
                  <c:v>3726.313721772709</c:v>
                </c:pt>
                <c:pt idx="115">
                  <c:v>1190.226670796703</c:v>
                </c:pt>
                <c:pt idx="116">
                  <c:v>89.995528581887697</c:v>
                </c:pt>
                <c:pt idx="117">
                  <c:v>0</c:v>
                </c:pt>
                <c:pt idx="118">
                  <c:v>0</c:v>
                </c:pt>
                <c:pt idx="119">
                  <c:v>0</c:v>
                </c:pt>
                <c:pt idx="120">
                  <c:v>0</c:v>
                </c:pt>
                <c:pt idx="121">
                  <c:v>0</c:v>
                </c:pt>
                <c:pt idx="122">
                  <c:v>0</c:v>
                </c:pt>
                <c:pt idx="123">
                  <c:v>0</c:v>
                </c:pt>
                <c:pt idx="124">
                  <c:v>0</c:v>
                </c:pt>
                <c:pt idx="125">
                  <c:v>5.7288481981325061</c:v>
                </c:pt>
                <c:pt idx="126">
                  <c:v>461.12356525410439</c:v>
                </c:pt>
                <c:pt idx="127">
                  <c:v>2406.4475031454767</c:v>
                </c:pt>
                <c:pt idx="128">
                  <c:v>5410.1566597636056</c:v>
                </c:pt>
                <c:pt idx="129">
                  <c:v>8013.0413012947065</c:v>
                </c:pt>
                <c:pt idx="130">
                  <c:v>9947.5408338321249</c:v>
                </c:pt>
                <c:pt idx="131">
                  <c:v>11385.73504798031</c:v>
                </c:pt>
                <c:pt idx="132">
                  <c:v>11977.998573688261</c:v>
                </c:pt>
                <c:pt idx="133">
                  <c:v>12166.300357914974</c:v>
                </c:pt>
                <c:pt idx="134">
                  <c:v>11839.960612342786</c:v>
                </c:pt>
                <c:pt idx="135">
                  <c:v>11033.985717202793</c:v>
                </c:pt>
                <c:pt idx="136">
                  <c:v>9366.7252615813231</c:v>
                </c:pt>
                <c:pt idx="137">
                  <c:v>7046.4540548856457</c:v>
                </c:pt>
                <c:pt idx="138">
                  <c:v>3903.3331825071809</c:v>
                </c:pt>
                <c:pt idx="139">
                  <c:v>1171.0330807451367</c:v>
                </c:pt>
                <c:pt idx="140">
                  <c:v>88.212570724305635</c:v>
                </c:pt>
                <c:pt idx="141">
                  <c:v>0</c:v>
                </c:pt>
                <c:pt idx="142">
                  <c:v>0</c:v>
                </c:pt>
                <c:pt idx="143">
                  <c:v>0</c:v>
                </c:pt>
                <c:pt idx="144">
                  <c:v>0</c:v>
                </c:pt>
                <c:pt idx="145">
                  <c:v>0</c:v>
                </c:pt>
                <c:pt idx="146">
                  <c:v>0</c:v>
                </c:pt>
                <c:pt idx="147">
                  <c:v>0</c:v>
                </c:pt>
                <c:pt idx="148">
                  <c:v>0</c:v>
                </c:pt>
                <c:pt idx="149">
                  <c:v>6.4790545097927152</c:v>
                </c:pt>
                <c:pt idx="150">
                  <c:v>427.82219936768109</c:v>
                </c:pt>
                <c:pt idx="151">
                  <c:v>2296.8978957648615</c:v>
                </c:pt>
                <c:pt idx="152">
                  <c:v>5073.7524580882318</c:v>
                </c:pt>
                <c:pt idx="153">
                  <c:v>7587.0702603583941</c:v>
                </c:pt>
                <c:pt idx="154">
                  <c:v>9908.4424191737817</c:v>
                </c:pt>
                <c:pt idx="155">
                  <c:v>11935.441415644991</c:v>
                </c:pt>
                <c:pt idx="156">
                  <c:v>12975.470937083854</c:v>
                </c:pt>
                <c:pt idx="157">
                  <c:v>13063.741965442834</c:v>
                </c:pt>
                <c:pt idx="158">
                  <c:v>12500.755971767854</c:v>
                </c:pt>
                <c:pt idx="159">
                  <c:v>11481.849142324827</c:v>
                </c:pt>
                <c:pt idx="160">
                  <c:v>9715.951171128705</c:v>
                </c:pt>
                <c:pt idx="161">
                  <c:v>7185.7001406810696</c:v>
                </c:pt>
                <c:pt idx="162">
                  <c:v>4029.8744756999445</c:v>
                </c:pt>
                <c:pt idx="163">
                  <c:v>1191.113278255938</c:v>
                </c:pt>
                <c:pt idx="164">
                  <c:v>87.442878534420501</c:v>
                </c:pt>
                <c:pt idx="165">
                  <c:v>0</c:v>
                </c:pt>
                <c:pt idx="166">
                  <c:v>0</c:v>
                </c:pt>
                <c:pt idx="167">
                  <c:v>0</c:v>
                </c:pt>
                <c:pt idx="168">
                  <c:v>0</c:v>
                </c:pt>
                <c:pt idx="169">
                  <c:v>0</c:v>
                </c:pt>
                <c:pt idx="170">
                  <c:v>0</c:v>
                </c:pt>
                <c:pt idx="171">
                  <c:v>0</c:v>
                </c:pt>
                <c:pt idx="172">
                  <c:v>0</c:v>
                </c:pt>
                <c:pt idx="173">
                  <c:v>5.9821646150567327</c:v>
                </c:pt>
                <c:pt idx="174">
                  <c:v>476.68303901671936</c:v>
                </c:pt>
                <c:pt idx="175">
                  <c:v>2617.5282790171445</c:v>
                </c:pt>
                <c:pt idx="176">
                  <c:v>5938.0291008772438</c:v>
                </c:pt>
                <c:pt idx="177">
                  <c:v>8749.4418682325449</c:v>
                </c:pt>
                <c:pt idx="178">
                  <c:v>10822.349593801715</c:v>
                </c:pt>
                <c:pt idx="179">
                  <c:v>12201.754913345252</c:v>
                </c:pt>
                <c:pt idx="180">
                  <c:v>13010.642947279868</c:v>
                </c:pt>
                <c:pt idx="181">
                  <c:v>13167.33863702573</c:v>
                </c:pt>
                <c:pt idx="182">
                  <c:v>12618.567591515844</c:v>
                </c:pt>
                <c:pt idx="183">
                  <c:v>11429.607502803761</c:v>
                </c:pt>
                <c:pt idx="184">
                  <c:v>9806.638448387579</c:v>
                </c:pt>
                <c:pt idx="185">
                  <c:v>7253.3551098780626</c:v>
                </c:pt>
                <c:pt idx="186">
                  <c:v>3994.7609231386023</c:v>
                </c:pt>
                <c:pt idx="187">
                  <c:v>1174.4528523736135</c:v>
                </c:pt>
                <c:pt idx="188">
                  <c:v>87.03367509169675</c:v>
                </c:pt>
                <c:pt idx="189">
                  <c:v>0</c:v>
                </c:pt>
                <c:pt idx="190">
                  <c:v>0</c:v>
                </c:pt>
                <c:pt idx="191">
                  <c:v>0</c:v>
                </c:pt>
                <c:pt idx="192">
                  <c:v>0</c:v>
                </c:pt>
                <c:pt idx="193">
                  <c:v>0</c:v>
                </c:pt>
                <c:pt idx="194">
                  <c:v>0</c:v>
                </c:pt>
                <c:pt idx="195">
                  <c:v>0</c:v>
                </c:pt>
                <c:pt idx="196">
                  <c:v>0</c:v>
                </c:pt>
                <c:pt idx="197">
                  <c:v>7.0538879174284608</c:v>
                </c:pt>
                <c:pt idx="198">
                  <c:v>474.76368001156277</c:v>
                </c:pt>
                <c:pt idx="199">
                  <c:v>2583.9930825920223</c:v>
                </c:pt>
                <c:pt idx="200">
                  <c:v>5912.2395410465342</c:v>
                </c:pt>
                <c:pt idx="201">
                  <c:v>8657.400322437039</c:v>
                </c:pt>
                <c:pt idx="202">
                  <c:v>10720.945083519124</c:v>
                </c:pt>
                <c:pt idx="203">
                  <c:v>12092.721681737599</c:v>
                </c:pt>
                <c:pt idx="204">
                  <c:v>12800.322120658977</c:v>
                </c:pt>
                <c:pt idx="205">
                  <c:v>12954.854877921865</c:v>
                </c:pt>
                <c:pt idx="206">
                  <c:v>12396.623438533772</c:v>
                </c:pt>
                <c:pt idx="207">
                  <c:v>11284.895628166241</c:v>
                </c:pt>
                <c:pt idx="208">
                  <c:v>9493.6367864603617</c:v>
                </c:pt>
                <c:pt idx="209">
                  <c:v>7051.9003578495167</c:v>
                </c:pt>
                <c:pt idx="210">
                  <c:v>3914.4693619127347</c:v>
                </c:pt>
                <c:pt idx="211">
                  <c:v>1176.9860165428559</c:v>
                </c:pt>
                <c:pt idx="212">
                  <c:v>82.756524821322301</c:v>
                </c:pt>
                <c:pt idx="213">
                  <c:v>0</c:v>
                </c:pt>
                <c:pt idx="214">
                  <c:v>0</c:v>
                </c:pt>
                <c:pt idx="215">
                  <c:v>0</c:v>
                </c:pt>
                <c:pt idx="216">
                  <c:v>0</c:v>
                </c:pt>
                <c:pt idx="217">
                  <c:v>0</c:v>
                </c:pt>
                <c:pt idx="218">
                  <c:v>0</c:v>
                </c:pt>
                <c:pt idx="219">
                  <c:v>0</c:v>
                </c:pt>
                <c:pt idx="220">
                  <c:v>0</c:v>
                </c:pt>
                <c:pt idx="221">
                  <c:v>5.6996193807950961</c:v>
                </c:pt>
                <c:pt idx="222">
                  <c:v>471.58748186089741</c:v>
                </c:pt>
                <c:pt idx="223">
                  <c:v>2526.6364000369099</c:v>
                </c:pt>
                <c:pt idx="224">
                  <c:v>5746.5218896825281</c:v>
                </c:pt>
                <c:pt idx="225">
                  <c:v>8454.3477283940483</c:v>
                </c:pt>
                <c:pt idx="226">
                  <c:v>10524.965863271784</c:v>
                </c:pt>
                <c:pt idx="227">
                  <c:v>11880.159979120835</c:v>
                </c:pt>
                <c:pt idx="228">
                  <c:v>12681.935667503349</c:v>
                </c:pt>
                <c:pt idx="229">
                  <c:v>12757.969564337067</c:v>
                </c:pt>
                <c:pt idx="230">
                  <c:v>12165.160434038815</c:v>
                </c:pt>
                <c:pt idx="231">
                  <c:v>10885.707926850111</c:v>
                </c:pt>
                <c:pt idx="232">
                  <c:v>9182.8175428943341</c:v>
                </c:pt>
                <c:pt idx="233">
                  <c:v>6786.5806399387275</c:v>
                </c:pt>
                <c:pt idx="234">
                  <c:v>3569.2380574014633</c:v>
                </c:pt>
                <c:pt idx="235">
                  <c:v>1107.8111488443171</c:v>
                </c:pt>
                <c:pt idx="236">
                  <c:v>74.095051950336256</c:v>
                </c:pt>
                <c:pt idx="237">
                  <c:v>0</c:v>
                </c:pt>
                <c:pt idx="238">
                  <c:v>0</c:v>
                </c:pt>
                <c:pt idx="239">
                  <c:v>0</c:v>
                </c:pt>
                <c:pt idx="240">
                  <c:v>0</c:v>
                </c:pt>
                <c:pt idx="241">
                  <c:v>0</c:v>
                </c:pt>
                <c:pt idx="242">
                  <c:v>0</c:v>
                </c:pt>
                <c:pt idx="243">
                  <c:v>0</c:v>
                </c:pt>
                <c:pt idx="244">
                  <c:v>0</c:v>
                </c:pt>
                <c:pt idx="245">
                  <c:v>4.6960966522106604</c:v>
                </c:pt>
                <c:pt idx="246">
                  <c:v>435.86012413546905</c:v>
                </c:pt>
                <c:pt idx="247">
                  <c:v>2328.6988490279637</c:v>
                </c:pt>
                <c:pt idx="248">
                  <c:v>5346.8860131672227</c:v>
                </c:pt>
                <c:pt idx="249">
                  <c:v>7911.6270480730036</c:v>
                </c:pt>
                <c:pt idx="250">
                  <c:v>9859.6984947940928</c:v>
                </c:pt>
                <c:pt idx="251">
                  <c:v>11166.898892575111</c:v>
                </c:pt>
                <c:pt idx="252">
                  <c:v>11660.88539145558</c:v>
                </c:pt>
                <c:pt idx="253">
                  <c:v>11794.529287261334</c:v>
                </c:pt>
                <c:pt idx="254">
                  <c:v>10868.423952864589</c:v>
                </c:pt>
                <c:pt idx="255">
                  <c:v>9298.3395719508935</c:v>
                </c:pt>
                <c:pt idx="256">
                  <c:v>7587.0800032975067</c:v>
                </c:pt>
                <c:pt idx="257">
                  <c:v>5782.0251598083696</c:v>
                </c:pt>
                <c:pt idx="258">
                  <c:v>3304.8536616454708</c:v>
                </c:pt>
                <c:pt idx="259">
                  <c:v>1068.3619883779252</c:v>
                </c:pt>
                <c:pt idx="260">
                  <c:v>92.09026049106879</c:v>
                </c:pt>
                <c:pt idx="261">
                  <c:v>0</c:v>
                </c:pt>
                <c:pt idx="262">
                  <c:v>0</c:v>
                </c:pt>
                <c:pt idx="263">
                  <c:v>0</c:v>
                </c:pt>
                <c:pt idx="264">
                  <c:v>0</c:v>
                </c:pt>
                <c:pt idx="265">
                  <c:v>0</c:v>
                </c:pt>
                <c:pt idx="266">
                  <c:v>0</c:v>
                </c:pt>
                <c:pt idx="267">
                  <c:v>0</c:v>
                </c:pt>
                <c:pt idx="268">
                  <c:v>0</c:v>
                </c:pt>
                <c:pt idx="269">
                  <c:v>3.5366868978267005</c:v>
                </c:pt>
                <c:pt idx="270">
                  <c:v>377.83117878159624</c:v>
                </c:pt>
                <c:pt idx="271">
                  <c:v>2266.1784087432425</c:v>
                </c:pt>
                <c:pt idx="272">
                  <c:v>5470.9233710080816</c:v>
                </c:pt>
                <c:pt idx="273">
                  <c:v>8351.2089749494371</c:v>
                </c:pt>
                <c:pt idx="274">
                  <c:v>10529.213784724823</c:v>
                </c:pt>
                <c:pt idx="275">
                  <c:v>12270.832351652669</c:v>
                </c:pt>
                <c:pt idx="276">
                  <c:v>13165.175704542764</c:v>
                </c:pt>
                <c:pt idx="277">
                  <c:v>13215.147239250622</c:v>
                </c:pt>
                <c:pt idx="278">
                  <c:v>12641.307611404349</c:v>
                </c:pt>
                <c:pt idx="279">
                  <c:v>11616.028899781768</c:v>
                </c:pt>
                <c:pt idx="280">
                  <c:v>9833.1684715908359</c:v>
                </c:pt>
                <c:pt idx="281">
                  <c:v>7098.4618638680122</c:v>
                </c:pt>
                <c:pt idx="282">
                  <c:v>3799.5026803855853</c:v>
                </c:pt>
                <c:pt idx="283">
                  <c:v>1048.983282483222</c:v>
                </c:pt>
                <c:pt idx="284">
                  <c:v>60.250335471516017</c:v>
                </c:pt>
                <c:pt idx="285">
                  <c:v>0</c:v>
                </c:pt>
                <c:pt idx="286">
                  <c:v>0</c:v>
                </c:pt>
                <c:pt idx="287">
                  <c:v>0</c:v>
                </c:pt>
                <c:pt idx="288">
                  <c:v>0</c:v>
                </c:pt>
                <c:pt idx="289">
                  <c:v>0</c:v>
                </c:pt>
                <c:pt idx="290">
                  <c:v>0</c:v>
                </c:pt>
                <c:pt idx="291">
                  <c:v>0</c:v>
                </c:pt>
                <c:pt idx="292">
                  <c:v>0</c:v>
                </c:pt>
                <c:pt idx="293">
                  <c:v>5.8165346501447379</c:v>
                </c:pt>
                <c:pt idx="294">
                  <c:v>416.36450297141607</c:v>
                </c:pt>
                <c:pt idx="295">
                  <c:v>2300.259209758663</c:v>
                </c:pt>
                <c:pt idx="296">
                  <c:v>5476.1943010679279</c:v>
                </c:pt>
                <c:pt idx="297">
                  <c:v>7998.5925225909141</c:v>
                </c:pt>
                <c:pt idx="298">
                  <c:v>9727.7693562721324</c:v>
                </c:pt>
                <c:pt idx="299">
                  <c:v>11256.319587749365</c:v>
                </c:pt>
                <c:pt idx="300">
                  <c:v>12551.487455726483</c:v>
                </c:pt>
                <c:pt idx="301">
                  <c:v>12837.968837389559</c:v>
                </c:pt>
                <c:pt idx="302">
                  <c:v>12462.339562847381</c:v>
                </c:pt>
                <c:pt idx="303">
                  <c:v>11257.615398651324</c:v>
                </c:pt>
                <c:pt idx="304">
                  <c:v>9666.1744952030967</c:v>
                </c:pt>
                <c:pt idx="305">
                  <c:v>7053.196168751474</c:v>
                </c:pt>
                <c:pt idx="306">
                  <c:v>3837.1201682988326</c:v>
                </c:pt>
                <c:pt idx="307">
                  <c:v>1165.2262890341044</c:v>
                </c:pt>
                <c:pt idx="308">
                  <c:v>85.650177737725954</c:v>
                </c:pt>
                <c:pt idx="309">
                  <c:v>0</c:v>
                </c:pt>
                <c:pt idx="310">
                  <c:v>0</c:v>
                </c:pt>
                <c:pt idx="311">
                  <c:v>0</c:v>
                </c:pt>
                <c:pt idx="312">
                  <c:v>0</c:v>
                </c:pt>
                <c:pt idx="313">
                  <c:v>0</c:v>
                </c:pt>
                <c:pt idx="314">
                  <c:v>0</c:v>
                </c:pt>
                <c:pt idx="315">
                  <c:v>0</c:v>
                </c:pt>
                <c:pt idx="316">
                  <c:v>0</c:v>
                </c:pt>
                <c:pt idx="317">
                  <c:v>1.2178673890587812</c:v>
                </c:pt>
                <c:pt idx="318">
                  <c:v>376.57433963608764</c:v>
                </c:pt>
                <c:pt idx="319">
                  <c:v>2124.0289270923013</c:v>
                </c:pt>
                <c:pt idx="320">
                  <c:v>4967.6908229098808</c:v>
                </c:pt>
                <c:pt idx="321">
                  <c:v>7436.0547041151058</c:v>
                </c:pt>
                <c:pt idx="322">
                  <c:v>10031.65162719008</c:v>
                </c:pt>
                <c:pt idx="323">
                  <c:v>11255.228378568769</c:v>
                </c:pt>
                <c:pt idx="324">
                  <c:v>11666.458352627913</c:v>
                </c:pt>
                <c:pt idx="325">
                  <c:v>11628.02245782922</c:v>
                </c:pt>
                <c:pt idx="326">
                  <c:v>10578.591000146822</c:v>
                </c:pt>
                <c:pt idx="327">
                  <c:v>10138.950615635717</c:v>
                </c:pt>
                <c:pt idx="328">
                  <c:v>8782.4606888847065</c:v>
                </c:pt>
                <c:pt idx="329">
                  <c:v>6249.6862372069409</c:v>
                </c:pt>
                <c:pt idx="330">
                  <c:v>3745.5267977025005</c:v>
                </c:pt>
                <c:pt idx="331">
                  <c:v>1129.6937900909254</c:v>
                </c:pt>
                <c:pt idx="332">
                  <c:v>80.388990616992032</c:v>
                </c:pt>
                <c:pt idx="333">
                  <c:v>0</c:v>
                </c:pt>
                <c:pt idx="334">
                  <c:v>0</c:v>
                </c:pt>
                <c:pt idx="335">
                  <c:v>0</c:v>
                </c:pt>
                <c:pt idx="336">
                  <c:v>0</c:v>
                </c:pt>
                <c:pt idx="337">
                  <c:v>0</c:v>
                </c:pt>
                <c:pt idx="338">
                  <c:v>0</c:v>
                </c:pt>
                <c:pt idx="339">
                  <c:v>0</c:v>
                </c:pt>
                <c:pt idx="340">
                  <c:v>0</c:v>
                </c:pt>
                <c:pt idx="341">
                  <c:v>1.0424944850343167</c:v>
                </c:pt>
                <c:pt idx="342">
                  <c:v>370.46551681256875</c:v>
                </c:pt>
                <c:pt idx="343">
                  <c:v>1933.5154956870583</c:v>
                </c:pt>
                <c:pt idx="344">
                  <c:v>4825.5413412589396</c:v>
                </c:pt>
                <c:pt idx="345">
                  <c:v>7340.3205843959731</c:v>
                </c:pt>
                <c:pt idx="346">
                  <c:v>9136.0806639718139</c:v>
                </c:pt>
                <c:pt idx="347">
                  <c:v>10434.103213108889</c:v>
                </c:pt>
                <c:pt idx="348">
                  <c:v>11230.500799101319</c:v>
                </c:pt>
                <c:pt idx="349">
                  <c:v>11539.079166671479</c:v>
                </c:pt>
                <c:pt idx="350">
                  <c:v>10800.59361076357</c:v>
                </c:pt>
                <c:pt idx="351">
                  <c:v>9354.1471271871233</c:v>
                </c:pt>
                <c:pt idx="352">
                  <c:v>7070.2560551374099</c:v>
                </c:pt>
                <c:pt idx="353">
                  <c:v>5439.6290505788265</c:v>
                </c:pt>
                <c:pt idx="354">
                  <c:v>3236.1074832678805</c:v>
                </c:pt>
                <c:pt idx="355">
                  <c:v>1112.8774771828018</c:v>
                </c:pt>
                <c:pt idx="356">
                  <c:v>104.6976237026053</c:v>
                </c:pt>
                <c:pt idx="357">
                  <c:v>0</c:v>
                </c:pt>
                <c:pt idx="358">
                  <c:v>0</c:v>
                </c:pt>
                <c:pt idx="359">
                  <c:v>0</c:v>
                </c:pt>
                <c:pt idx="360">
                  <c:v>0</c:v>
                </c:pt>
                <c:pt idx="361">
                  <c:v>0</c:v>
                </c:pt>
                <c:pt idx="362">
                  <c:v>0</c:v>
                </c:pt>
                <c:pt idx="363">
                  <c:v>0</c:v>
                </c:pt>
                <c:pt idx="364">
                  <c:v>0</c:v>
                </c:pt>
                <c:pt idx="365">
                  <c:v>2.2116471785307468</c:v>
                </c:pt>
                <c:pt idx="366">
                  <c:v>438.13022894867464</c:v>
                </c:pt>
                <c:pt idx="367">
                  <c:v>2396.8604510588061</c:v>
                </c:pt>
                <c:pt idx="368">
                  <c:v>5638.7357542812688</c:v>
                </c:pt>
                <c:pt idx="369">
                  <c:v>8348.4322373023824</c:v>
                </c:pt>
                <c:pt idx="370">
                  <c:v>10314.420949051304</c:v>
                </c:pt>
                <c:pt idx="371">
                  <c:v>11414.866435926595</c:v>
                </c:pt>
                <c:pt idx="372">
                  <c:v>11733.236457304785</c:v>
                </c:pt>
                <c:pt idx="373">
                  <c:v>11492.04025663647</c:v>
                </c:pt>
                <c:pt idx="374">
                  <c:v>11399.589507398239</c:v>
                </c:pt>
                <c:pt idx="375">
                  <c:v>10166.523133324006</c:v>
                </c:pt>
                <c:pt idx="376">
                  <c:v>8122.055047024136</c:v>
                </c:pt>
                <c:pt idx="377">
                  <c:v>5754.1700968858167</c:v>
                </c:pt>
                <c:pt idx="378">
                  <c:v>3204.8716204733014</c:v>
                </c:pt>
                <c:pt idx="379">
                  <c:v>1082.7523094470439</c:v>
                </c:pt>
                <c:pt idx="380">
                  <c:v>75.683151025668892</c:v>
                </c:pt>
                <c:pt idx="381">
                  <c:v>0</c:v>
                </c:pt>
                <c:pt idx="382">
                  <c:v>0</c:v>
                </c:pt>
                <c:pt idx="383">
                  <c:v>0</c:v>
                </c:pt>
                <c:pt idx="384">
                  <c:v>0</c:v>
                </c:pt>
                <c:pt idx="385">
                  <c:v>0</c:v>
                </c:pt>
                <c:pt idx="386">
                  <c:v>0</c:v>
                </c:pt>
                <c:pt idx="387">
                  <c:v>0</c:v>
                </c:pt>
                <c:pt idx="388">
                  <c:v>0</c:v>
                </c:pt>
                <c:pt idx="389">
                  <c:v>1.8511584313693472</c:v>
                </c:pt>
                <c:pt idx="390">
                  <c:v>262.42606499438614</c:v>
                </c:pt>
                <c:pt idx="391">
                  <c:v>1641.1980934956136</c:v>
                </c:pt>
                <c:pt idx="392">
                  <c:v>4080.9372195884011</c:v>
                </c:pt>
                <c:pt idx="393">
                  <c:v>6210.8313960264095</c:v>
                </c:pt>
                <c:pt idx="394">
                  <c:v>8431.8317961051271</c:v>
                </c:pt>
                <c:pt idx="395">
                  <c:v>9518.8027981878713</c:v>
                </c:pt>
                <c:pt idx="396">
                  <c:v>10975.109136146137</c:v>
                </c:pt>
                <c:pt idx="397">
                  <c:v>10465.728793467968</c:v>
                </c:pt>
                <c:pt idx="398">
                  <c:v>9930.0425151861273</c:v>
                </c:pt>
                <c:pt idx="399">
                  <c:v>8075.6494280314409</c:v>
                </c:pt>
                <c:pt idx="400">
                  <c:v>7018.9692236493674</c:v>
                </c:pt>
                <c:pt idx="401">
                  <c:v>5228.0318989341986</c:v>
                </c:pt>
                <c:pt idx="402">
                  <c:v>3015.27402534463</c:v>
                </c:pt>
                <c:pt idx="403">
                  <c:v>868.67070832873492</c:v>
                </c:pt>
                <c:pt idx="404">
                  <c:v>57.775628936948571</c:v>
                </c:pt>
                <c:pt idx="405">
                  <c:v>0</c:v>
                </c:pt>
                <c:pt idx="406">
                  <c:v>0</c:v>
                </c:pt>
                <c:pt idx="407">
                  <c:v>0</c:v>
                </c:pt>
                <c:pt idx="408">
                  <c:v>0</c:v>
                </c:pt>
                <c:pt idx="409">
                  <c:v>0</c:v>
                </c:pt>
                <c:pt idx="410">
                  <c:v>0</c:v>
                </c:pt>
                <c:pt idx="411">
                  <c:v>0</c:v>
                </c:pt>
                <c:pt idx="412">
                  <c:v>0</c:v>
                </c:pt>
                <c:pt idx="413">
                  <c:v>1.4419549886455969</c:v>
                </c:pt>
                <c:pt idx="414">
                  <c:v>350.26840403241795</c:v>
                </c:pt>
                <c:pt idx="415">
                  <c:v>2319.9984044005282</c:v>
                </c:pt>
                <c:pt idx="416">
                  <c:v>5009.9751786580009</c:v>
                </c:pt>
                <c:pt idx="417">
                  <c:v>7746.6206312642071</c:v>
                </c:pt>
                <c:pt idx="418">
                  <c:v>10035.012941183883</c:v>
                </c:pt>
                <c:pt idx="419">
                  <c:v>11764.832808846524</c:v>
                </c:pt>
                <c:pt idx="420">
                  <c:v>11612.755272239978</c:v>
                </c:pt>
                <c:pt idx="421">
                  <c:v>12404.057301076586</c:v>
                </c:pt>
                <c:pt idx="422">
                  <c:v>11681.998340512304</c:v>
                </c:pt>
                <c:pt idx="423">
                  <c:v>10895.597010049267</c:v>
                </c:pt>
                <c:pt idx="424">
                  <c:v>9464.7782008092236</c:v>
                </c:pt>
                <c:pt idx="425">
                  <c:v>6919.0943548074356</c:v>
                </c:pt>
                <c:pt idx="426">
                  <c:v>3773.5085188335152</c:v>
                </c:pt>
                <c:pt idx="427">
                  <c:v>1170.9648801713495</c:v>
                </c:pt>
                <c:pt idx="428">
                  <c:v>89.352494600464652</c:v>
                </c:pt>
                <c:pt idx="429">
                  <c:v>0</c:v>
                </c:pt>
                <c:pt idx="430">
                  <c:v>0</c:v>
                </c:pt>
                <c:pt idx="431">
                  <c:v>0</c:v>
                </c:pt>
                <c:pt idx="432">
                  <c:v>0</c:v>
                </c:pt>
                <c:pt idx="433">
                  <c:v>0</c:v>
                </c:pt>
                <c:pt idx="434">
                  <c:v>0</c:v>
                </c:pt>
                <c:pt idx="435">
                  <c:v>0</c:v>
                </c:pt>
                <c:pt idx="436">
                  <c:v>0</c:v>
                </c:pt>
                <c:pt idx="437">
                  <c:v>0.94506509390961424</c:v>
                </c:pt>
                <c:pt idx="438">
                  <c:v>345.59179325843223</c:v>
                </c:pt>
                <c:pt idx="439">
                  <c:v>2287.5933889124522</c:v>
                </c:pt>
                <c:pt idx="440">
                  <c:v>5571.9576496043983</c:v>
                </c:pt>
                <c:pt idx="441">
                  <c:v>8441.7306222433963</c:v>
                </c:pt>
                <c:pt idx="442">
                  <c:v>10312.316474203011</c:v>
                </c:pt>
                <c:pt idx="443">
                  <c:v>11777.9370619528</c:v>
                </c:pt>
                <c:pt idx="444">
                  <c:v>12062.265254072019</c:v>
                </c:pt>
                <c:pt idx="445">
                  <c:v>12104.08194874274</c:v>
                </c:pt>
                <c:pt idx="446">
                  <c:v>12014.651510629375</c:v>
                </c:pt>
                <c:pt idx="447">
                  <c:v>11034.609265305993</c:v>
                </c:pt>
                <c:pt idx="448">
                  <c:v>9388.9878774533172</c:v>
                </c:pt>
                <c:pt idx="449">
                  <c:v>6888.3164101511402</c:v>
                </c:pt>
                <c:pt idx="450">
                  <c:v>3944.9063037000915</c:v>
                </c:pt>
                <c:pt idx="451">
                  <c:v>1070.1839179919571</c:v>
                </c:pt>
                <c:pt idx="452">
                  <c:v>57.989973597422932</c:v>
                </c:pt>
                <c:pt idx="453">
                  <c:v>0</c:v>
                </c:pt>
                <c:pt idx="454">
                  <c:v>0</c:v>
                </c:pt>
                <c:pt idx="455">
                  <c:v>0</c:v>
                </c:pt>
                <c:pt idx="456">
                  <c:v>0</c:v>
                </c:pt>
                <c:pt idx="457">
                  <c:v>0</c:v>
                </c:pt>
                <c:pt idx="458">
                  <c:v>0</c:v>
                </c:pt>
                <c:pt idx="459">
                  <c:v>0</c:v>
                </c:pt>
                <c:pt idx="460">
                  <c:v>0</c:v>
                </c:pt>
                <c:pt idx="461">
                  <c:v>1.4029832321957159</c:v>
                </c:pt>
                <c:pt idx="462">
                  <c:v>377.20763067839817</c:v>
                </c:pt>
                <c:pt idx="463">
                  <c:v>2419.7076432775489</c:v>
                </c:pt>
                <c:pt idx="464">
                  <c:v>5660.9399125185892</c:v>
                </c:pt>
                <c:pt idx="465">
                  <c:v>8530.5180263753391</c:v>
                </c:pt>
                <c:pt idx="466">
                  <c:v>10613.519436865026</c:v>
                </c:pt>
                <c:pt idx="467">
                  <c:v>11980.453794344603</c:v>
                </c:pt>
                <c:pt idx="468">
                  <c:v>12482.955622009369</c:v>
                </c:pt>
                <c:pt idx="469">
                  <c:v>12677.590316659187</c:v>
                </c:pt>
                <c:pt idx="470">
                  <c:v>12155.729268977944</c:v>
                </c:pt>
                <c:pt idx="471">
                  <c:v>11099.662869759955</c:v>
                </c:pt>
                <c:pt idx="472">
                  <c:v>9442.3791837896533</c:v>
                </c:pt>
                <c:pt idx="473">
                  <c:v>7090.1706226833003</c:v>
                </c:pt>
                <c:pt idx="474">
                  <c:v>3808.0569809263343</c:v>
                </c:pt>
                <c:pt idx="475">
                  <c:v>1018.7704282954517</c:v>
                </c:pt>
                <c:pt idx="476">
                  <c:v>56.245987496290745</c:v>
                </c:pt>
                <c:pt idx="477">
                  <c:v>0</c:v>
                </c:pt>
                <c:pt idx="478">
                  <c:v>0</c:v>
                </c:pt>
                <c:pt idx="479">
                  <c:v>0</c:v>
                </c:pt>
                <c:pt idx="480">
                  <c:v>0</c:v>
                </c:pt>
                <c:pt idx="481">
                  <c:v>0</c:v>
                </c:pt>
                <c:pt idx="482">
                  <c:v>0</c:v>
                </c:pt>
                <c:pt idx="483">
                  <c:v>0</c:v>
                </c:pt>
                <c:pt idx="484">
                  <c:v>0</c:v>
                </c:pt>
                <c:pt idx="485">
                  <c:v>2.0070454571688714</c:v>
                </c:pt>
                <c:pt idx="486">
                  <c:v>335.25453486010127</c:v>
                </c:pt>
                <c:pt idx="487">
                  <c:v>2310.1093212013711</c:v>
                </c:pt>
                <c:pt idx="488">
                  <c:v>5660.9788842750386</c:v>
                </c:pt>
                <c:pt idx="489">
                  <c:v>8541.673691659118</c:v>
                </c:pt>
                <c:pt idx="490">
                  <c:v>10654.507981711191</c:v>
                </c:pt>
                <c:pt idx="491">
                  <c:v>11958.327579620185</c:v>
                </c:pt>
                <c:pt idx="492">
                  <c:v>12737.626307470229</c:v>
                </c:pt>
                <c:pt idx="493">
                  <c:v>12908.215428390471</c:v>
                </c:pt>
                <c:pt idx="494">
                  <c:v>12110.200514505372</c:v>
                </c:pt>
                <c:pt idx="495">
                  <c:v>11075.860869508193</c:v>
                </c:pt>
                <c:pt idx="496">
                  <c:v>9242.1910138457279</c:v>
                </c:pt>
                <c:pt idx="497">
                  <c:v>6988.5712536184601</c:v>
                </c:pt>
                <c:pt idx="498">
                  <c:v>3790.1786876549513</c:v>
                </c:pt>
                <c:pt idx="499">
                  <c:v>1050.6785538887918</c:v>
                </c:pt>
                <c:pt idx="500">
                  <c:v>59.61704442920545</c:v>
                </c:pt>
                <c:pt idx="501">
                  <c:v>0</c:v>
                </c:pt>
                <c:pt idx="502">
                  <c:v>0</c:v>
                </c:pt>
                <c:pt idx="503">
                  <c:v>0</c:v>
                </c:pt>
                <c:pt idx="504">
                  <c:v>0</c:v>
                </c:pt>
                <c:pt idx="505">
                  <c:v>0</c:v>
                </c:pt>
                <c:pt idx="506">
                  <c:v>0</c:v>
                </c:pt>
                <c:pt idx="507">
                  <c:v>0</c:v>
                </c:pt>
                <c:pt idx="508">
                  <c:v>0</c:v>
                </c:pt>
                <c:pt idx="509">
                  <c:v>1.2763250237336026</c:v>
                </c:pt>
                <c:pt idx="510">
                  <c:v>325.49210986940614</c:v>
                </c:pt>
                <c:pt idx="511">
                  <c:v>2214.268029152001</c:v>
                </c:pt>
                <c:pt idx="512">
                  <c:v>5386.705405319889</c:v>
                </c:pt>
                <c:pt idx="513">
                  <c:v>8096.0706284111775</c:v>
                </c:pt>
                <c:pt idx="514">
                  <c:v>9912.9436570437429</c:v>
                </c:pt>
                <c:pt idx="515">
                  <c:v>11168.711079250033</c:v>
                </c:pt>
                <c:pt idx="516">
                  <c:v>12493.390309798828</c:v>
                </c:pt>
                <c:pt idx="517">
                  <c:v>12616.619003693348</c:v>
                </c:pt>
                <c:pt idx="518">
                  <c:v>12154.443201015098</c:v>
                </c:pt>
                <c:pt idx="519">
                  <c:v>10817.848355931754</c:v>
                </c:pt>
                <c:pt idx="520">
                  <c:v>9121.9826310760691</c:v>
                </c:pt>
                <c:pt idx="521">
                  <c:v>6127.9871847530749</c:v>
                </c:pt>
                <c:pt idx="522">
                  <c:v>3331.6759730221015</c:v>
                </c:pt>
                <c:pt idx="523">
                  <c:v>994.87099865256209</c:v>
                </c:pt>
                <c:pt idx="524">
                  <c:v>39.410188709942162</c:v>
                </c:pt>
                <c:pt idx="525">
                  <c:v>4.8714695562351251E-2</c:v>
                </c:pt>
                <c:pt idx="526">
                  <c:v>0</c:v>
                </c:pt>
                <c:pt idx="527">
                  <c:v>0</c:v>
                </c:pt>
                <c:pt idx="528">
                  <c:v>0</c:v>
                </c:pt>
                <c:pt idx="529">
                  <c:v>0</c:v>
                </c:pt>
                <c:pt idx="530">
                  <c:v>0</c:v>
                </c:pt>
                <c:pt idx="531">
                  <c:v>0</c:v>
                </c:pt>
                <c:pt idx="532">
                  <c:v>0</c:v>
                </c:pt>
                <c:pt idx="533">
                  <c:v>1.4127261713081862</c:v>
                </c:pt>
                <c:pt idx="534">
                  <c:v>289.6380939355156</c:v>
                </c:pt>
                <c:pt idx="535">
                  <c:v>2026.6579936022742</c:v>
                </c:pt>
                <c:pt idx="536">
                  <c:v>5317.4623370475629</c:v>
                </c:pt>
                <c:pt idx="537">
                  <c:v>8257.0044966709611</c:v>
                </c:pt>
                <c:pt idx="538">
                  <c:v>10501.87509757523</c:v>
                </c:pt>
                <c:pt idx="539">
                  <c:v>11966.482419657323</c:v>
                </c:pt>
                <c:pt idx="540">
                  <c:v>12743.725387354638</c:v>
                </c:pt>
                <c:pt idx="541">
                  <c:v>12825.682991168733</c:v>
                </c:pt>
                <c:pt idx="542">
                  <c:v>12256.773290513373</c:v>
                </c:pt>
                <c:pt idx="543">
                  <c:v>11246.781250358257</c:v>
                </c:pt>
                <c:pt idx="544">
                  <c:v>9235.0104677198378</c:v>
                </c:pt>
                <c:pt idx="545">
                  <c:v>6310.1022026433693</c:v>
                </c:pt>
                <c:pt idx="546">
                  <c:v>3190.9879322380311</c:v>
                </c:pt>
                <c:pt idx="547">
                  <c:v>1093.4110848360863</c:v>
                </c:pt>
                <c:pt idx="548">
                  <c:v>68.259031421966569</c:v>
                </c:pt>
                <c:pt idx="549">
                  <c:v>-0.10717233023717274</c:v>
                </c:pt>
                <c:pt idx="550">
                  <c:v>-0.11691526934964298</c:v>
                </c:pt>
                <c:pt idx="551">
                  <c:v>-0.11691526934964298</c:v>
                </c:pt>
                <c:pt idx="552">
                  <c:v>-0.11691526934964298</c:v>
                </c:pt>
                <c:pt idx="553">
                  <c:v>-0.10717233023717274</c:v>
                </c:pt>
                <c:pt idx="554">
                  <c:v>-0.11691526934964298</c:v>
                </c:pt>
                <c:pt idx="555">
                  <c:v>-0.10717233023717274</c:v>
                </c:pt>
                <c:pt idx="556">
                  <c:v>-0.11691526934964298</c:v>
                </c:pt>
                <c:pt idx="557">
                  <c:v>0.87686452012232241</c:v>
                </c:pt>
                <c:pt idx="558">
                  <c:v>260.13647430295566</c:v>
                </c:pt>
                <c:pt idx="559">
                  <c:v>1836.310192161943</c:v>
                </c:pt>
                <c:pt idx="560">
                  <c:v>4487.2372664566346</c:v>
                </c:pt>
                <c:pt idx="561">
                  <c:v>6714.6290345931329</c:v>
                </c:pt>
                <c:pt idx="562">
                  <c:v>8615.5251701316429</c:v>
                </c:pt>
                <c:pt idx="563">
                  <c:v>9362.1168513811244</c:v>
                </c:pt>
                <c:pt idx="564">
                  <c:v>9842.0832608787459</c:v>
                </c:pt>
                <c:pt idx="565">
                  <c:v>9404.0991760167581</c:v>
                </c:pt>
                <c:pt idx="566">
                  <c:v>9361.8732779033126</c:v>
                </c:pt>
                <c:pt idx="567">
                  <c:v>8945.1190573673975</c:v>
                </c:pt>
                <c:pt idx="568">
                  <c:v>7665.0235161972696</c:v>
                </c:pt>
                <c:pt idx="569">
                  <c:v>5608.3864989459234</c:v>
                </c:pt>
                <c:pt idx="570">
                  <c:v>2541.0267211060286</c:v>
                </c:pt>
                <c:pt idx="571">
                  <c:v>868.66096538962245</c:v>
                </c:pt>
                <c:pt idx="572">
                  <c:v>69.895845192861572</c:v>
                </c:pt>
                <c:pt idx="573">
                  <c:v>-0.12665820846211323</c:v>
                </c:pt>
                <c:pt idx="574">
                  <c:v>-0.12665820846211323</c:v>
                </c:pt>
                <c:pt idx="575">
                  <c:v>-0.12665820846211323</c:v>
                </c:pt>
                <c:pt idx="576">
                  <c:v>-0.11691526934964298</c:v>
                </c:pt>
                <c:pt idx="577">
                  <c:v>-0.12665820846211323</c:v>
                </c:pt>
                <c:pt idx="578">
                  <c:v>-0.11691526934964298</c:v>
                </c:pt>
                <c:pt idx="579">
                  <c:v>-0.11691526934964298</c:v>
                </c:pt>
                <c:pt idx="580">
                  <c:v>-0.11691526934964298</c:v>
                </c:pt>
                <c:pt idx="581">
                  <c:v>0.51637577296092307</c:v>
                </c:pt>
                <c:pt idx="582">
                  <c:v>260.03904491183096</c:v>
                </c:pt>
                <c:pt idx="583">
                  <c:v>1956.3626879058011</c:v>
                </c:pt>
                <c:pt idx="584">
                  <c:v>5230.9742665461645</c:v>
                </c:pt>
                <c:pt idx="585">
                  <c:v>8259.1187144583673</c:v>
                </c:pt>
                <c:pt idx="586">
                  <c:v>10483.37325620065</c:v>
                </c:pt>
                <c:pt idx="587">
                  <c:v>12153.829395851013</c:v>
                </c:pt>
                <c:pt idx="588">
                  <c:v>12753.672928188469</c:v>
                </c:pt>
                <c:pt idx="589">
                  <c:v>12869.682104200652</c:v>
                </c:pt>
                <c:pt idx="590">
                  <c:v>12470.796433997006</c:v>
                </c:pt>
                <c:pt idx="591">
                  <c:v>10632.742255733932</c:v>
                </c:pt>
                <c:pt idx="592">
                  <c:v>8438.2718788584716</c:v>
                </c:pt>
                <c:pt idx="593">
                  <c:v>6508.9750758071114</c:v>
                </c:pt>
                <c:pt idx="594">
                  <c:v>3602.5004515314367</c:v>
                </c:pt>
                <c:pt idx="595">
                  <c:v>893.47623130908414</c:v>
                </c:pt>
                <c:pt idx="596">
                  <c:v>49.045955492175239</c:v>
                </c:pt>
                <c:pt idx="597">
                  <c:v>-0.13640114757458349</c:v>
                </c:pt>
                <c:pt idx="598">
                  <c:v>-0.12665820846211323</c:v>
                </c:pt>
                <c:pt idx="599">
                  <c:v>-0.11691526934964298</c:v>
                </c:pt>
                <c:pt idx="600">
                  <c:v>-0.11691526934964298</c:v>
                </c:pt>
                <c:pt idx="601">
                  <c:v>-0.11691526934964298</c:v>
                </c:pt>
                <c:pt idx="602">
                  <c:v>-0.11691526934964298</c:v>
                </c:pt>
                <c:pt idx="603">
                  <c:v>-0.10717233023717274</c:v>
                </c:pt>
                <c:pt idx="604">
                  <c:v>-0.10717233023717274</c:v>
                </c:pt>
                <c:pt idx="605">
                  <c:v>0.31177405159904797</c:v>
                </c:pt>
                <c:pt idx="606">
                  <c:v>303.87252797883463</c:v>
                </c:pt>
                <c:pt idx="607">
                  <c:v>1999.7090240171815</c:v>
                </c:pt>
                <c:pt idx="608">
                  <c:v>5054.4516957064279</c:v>
                </c:pt>
                <c:pt idx="609">
                  <c:v>8050.01575522653</c:v>
                </c:pt>
                <c:pt idx="610">
                  <c:v>9970.1249666948315</c:v>
                </c:pt>
                <c:pt idx="611">
                  <c:v>11263.509876814369</c:v>
                </c:pt>
                <c:pt idx="612">
                  <c:v>12392.141686542034</c:v>
                </c:pt>
                <c:pt idx="613">
                  <c:v>12880.662396580405</c:v>
                </c:pt>
                <c:pt idx="614">
                  <c:v>12575.727888238313</c:v>
                </c:pt>
                <c:pt idx="615">
                  <c:v>11317.514988314791</c:v>
                </c:pt>
                <c:pt idx="616">
                  <c:v>9376.585115963142</c:v>
                </c:pt>
                <c:pt idx="617">
                  <c:v>7135.1732584437996</c:v>
                </c:pt>
                <c:pt idx="618">
                  <c:v>3734.6731635312085</c:v>
                </c:pt>
                <c:pt idx="619">
                  <c:v>889.53034096853366</c:v>
                </c:pt>
                <c:pt idx="620">
                  <c:v>42.430499834807939</c:v>
                </c:pt>
                <c:pt idx="621">
                  <c:v>-0.12665820846211323</c:v>
                </c:pt>
                <c:pt idx="622">
                  <c:v>-0.12665820846211323</c:v>
                </c:pt>
                <c:pt idx="623">
                  <c:v>-0.11691526934964298</c:v>
                </c:pt>
                <c:pt idx="624">
                  <c:v>-0.11691526934964298</c:v>
                </c:pt>
                <c:pt idx="625">
                  <c:v>-0.11691526934964298</c:v>
                </c:pt>
                <c:pt idx="626">
                  <c:v>-0.11691526934964298</c:v>
                </c:pt>
                <c:pt idx="627">
                  <c:v>-0.11691526934964298</c:v>
                </c:pt>
                <c:pt idx="628">
                  <c:v>-0.11691526934964298</c:v>
                </c:pt>
                <c:pt idx="629">
                  <c:v>0.194858782249405</c:v>
                </c:pt>
                <c:pt idx="630">
                  <c:v>221.22317548774947</c:v>
                </c:pt>
                <c:pt idx="631">
                  <c:v>1867.5557978956347</c:v>
                </c:pt>
                <c:pt idx="632">
                  <c:v>5099.9414784225519</c:v>
                </c:pt>
                <c:pt idx="633">
                  <c:v>8072.2491422811881</c:v>
                </c:pt>
                <c:pt idx="634">
                  <c:v>10406.140977856099</c:v>
                </c:pt>
                <c:pt idx="635">
                  <c:v>11902.081592123895</c:v>
                </c:pt>
                <c:pt idx="636">
                  <c:v>12657.812150260874</c:v>
                </c:pt>
                <c:pt idx="637">
                  <c:v>12846.76671140812</c:v>
                </c:pt>
                <c:pt idx="638">
                  <c:v>12271.806645563913</c:v>
                </c:pt>
                <c:pt idx="639">
                  <c:v>11194.490896141628</c:v>
                </c:pt>
                <c:pt idx="640">
                  <c:v>9225.1408703989055</c:v>
                </c:pt>
                <c:pt idx="641">
                  <c:v>6639.9688921742745</c:v>
                </c:pt>
                <c:pt idx="642">
                  <c:v>3232.746169274079</c:v>
                </c:pt>
                <c:pt idx="643">
                  <c:v>741.93455635372197</c:v>
                </c:pt>
                <c:pt idx="644">
                  <c:v>29.131387946286051</c:v>
                </c:pt>
                <c:pt idx="645">
                  <c:v>-0.11691526934964298</c:v>
                </c:pt>
                <c:pt idx="646">
                  <c:v>-0.12665820846211323</c:v>
                </c:pt>
                <c:pt idx="647">
                  <c:v>-0.12665820846211323</c:v>
                </c:pt>
                <c:pt idx="648">
                  <c:v>-0.12665820846211323</c:v>
                </c:pt>
                <c:pt idx="649">
                  <c:v>-0.10717233023717274</c:v>
                </c:pt>
                <c:pt idx="650">
                  <c:v>-0.12665820846211323</c:v>
                </c:pt>
                <c:pt idx="651">
                  <c:v>-0.11691526934964298</c:v>
                </c:pt>
                <c:pt idx="652">
                  <c:v>-0.11691526934964298</c:v>
                </c:pt>
                <c:pt idx="653">
                  <c:v>0.23383053869928597</c:v>
                </c:pt>
                <c:pt idx="654">
                  <c:v>237.19185269308821</c:v>
                </c:pt>
                <c:pt idx="655">
                  <c:v>2009.4811919469889</c:v>
                </c:pt>
                <c:pt idx="656">
                  <c:v>5305.751324234373</c:v>
                </c:pt>
                <c:pt idx="657">
                  <c:v>8161.3288345865039</c:v>
                </c:pt>
                <c:pt idx="658">
                  <c:v>10370.793594756056</c:v>
                </c:pt>
                <c:pt idx="659">
                  <c:v>11748.006752999288</c:v>
                </c:pt>
                <c:pt idx="660">
                  <c:v>12482.293102149721</c:v>
                </c:pt>
                <c:pt idx="661">
                  <c:v>12608.006245517927</c:v>
                </c:pt>
                <c:pt idx="662">
                  <c:v>12097.213176668449</c:v>
                </c:pt>
                <c:pt idx="663">
                  <c:v>10930.213672715874</c:v>
                </c:pt>
                <c:pt idx="664">
                  <c:v>9082.5042417923414</c:v>
                </c:pt>
                <c:pt idx="665">
                  <c:v>6610.3113855159145</c:v>
                </c:pt>
                <c:pt idx="666">
                  <c:v>3318.2502029251177</c:v>
                </c:pt>
                <c:pt idx="667">
                  <c:v>806.40358446093751</c:v>
                </c:pt>
                <c:pt idx="668">
                  <c:v>30.612314691381521</c:v>
                </c:pt>
                <c:pt idx="669">
                  <c:v>-0.11691526934964298</c:v>
                </c:pt>
                <c:pt idx="670">
                  <c:v>-0.11691526934964298</c:v>
                </c:pt>
                <c:pt idx="671">
                  <c:v>-0.10717233023717274</c:v>
                </c:pt>
                <c:pt idx="672">
                  <c:v>-0.10717233023717274</c:v>
                </c:pt>
                <c:pt idx="673">
                  <c:v>-0.11691526934964298</c:v>
                </c:pt>
                <c:pt idx="674">
                  <c:v>-0.10717233023717274</c:v>
                </c:pt>
                <c:pt idx="675">
                  <c:v>-0.10717233023717274</c:v>
                </c:pt>
                <c:pt idx="676">
                  <c:v>-0.10717233023717274</c:v>
                </c:pt>
                <c:pt idx="677">
                  <c:v>0.10717233023717274</c:v>
                </c:pt>
                <c:pt idx="678">
                  <c:v>236.3344740511908</c:v>
                </c:pt>
                <c:pt idx="679">
                  <c:v>1920.2748414332113</c:v>
                </c:pt>
                <c:pt idx="680">
                  <c:v>5042.0781630335914</c:v>
                </c:pt>
                <c:pt idx="681">
                  <c:v>7905.713084031735</c:v>
                </c:pt>
                <c:pt idx="682">
                  <c:v>10112.06984662441</c:v>
                </c:pt>
                <c:pt idx="683">
                  <c:v>11636.732645395765</c:v>
                </c:pt>
                <c:pt idx="684">
                  <c:v>12449.615284366499</c:v>
                </c:pt>
                <c:pt idx="685">
                  <c:v>12506.874537530484</c:v>
                </c:pt>
                <c:pt idx="686">
                  <c:v>11968.37254984514</c:v>
                </c:pt>
                <c:pt idx="687">
                  <c:v>10865.082124749009</c:v>
                </c:pt>
                <c:pt idx="688">
                  <c:v>9121.8754587458334</c:v>
                </c:pt>
                <c:pt idx="689">
                  <c:v>6585.4766337182282</c:v>
                </c:pt>
                <c:pt idx="690">
                  <c:v>3252.3392198292563</c:v>
                </c:pt>
                <c:pt idx="691">
                  <c:v>807.48505070242174</c:v>
                </c:pt>
                <c:pt idx="692">
                  <c:v>37.403143252773283</c:v>
                </c:pt>
                <c:pt idx="693">
                  <c:v>-0.12665820846211323</c:v>
                </c:pt>
                <c:pt idx="694">
                  <c:v>-0.12665820846211323</c:v>
                </c:pt>
                <c:pt idx="695">
                  <c:v>-0.11691526934964298</c:v>
                </c:pt>
                <c:pt idx="696">
                  <c:v>-0.12665820846211323</c:v>
                </c:pt>
                <c:pt idx="697">
                  <c:v>-0.11691526934964298</c:v>
                </c:pt>
                <c:pt idx="698">
                  <c:v>-0.11691526934964298</c:v>
                </c:pt>
                <c:pt idx="699">
                  <c:v>-0.11691526934964298</c:v>
                </c:pt>
                <c:pt idx="700">
                  <c:v>-0.11691526934964298</c:v>
                </c:pt>
                <c:pt idx="701">
                  <c:v>0.10717233023717275</c:v>
                </c:pt>
                <c:pt idx="702">
                  <c:v>230.59588291394584</c:v>
                </c:pt>
                <c:pt idx="703">
                  <c:v>1889.418953264018</c:v>
                </c:pt>
                <c:pt idx="704">
                  <c:v>4916.4234773000626</c:v>
                </c:pt>
                <c:pt idx="705">
                  <c:v>7761.2740116893619</c:v>
                </c:pt>
                <c:pt idx="706">
                  <c:v>9961.9993554750308</c:v>
                </c:pt>
                <c:pt idx="707">
                  <c:v>11440.100648227892</c:v>
                </c:pt>
                <c:pt idx="708">
                  <c:v>12207.590933873624</c:v>
                </c:pt>
                <c:pt idx="709">
                  <c:v>12277.749838422522</c:v>
                </c:pt>
                <c:pt idx="710">
                  <c:v>11713.078316281084</c:v>
                </c:pt>
                <c:pt idx="711">
                  <c:v>10729.889101624372</c:v>
                </c:pt>
                <c:pt idx="712">
                  <c:v>8761.6205421231316</c:v>
                </c:pt>
                <c:pt idx="713">
                  <c:v>6298.547076855979</c:v>
                </c:pt>
                <c:pt idx="714">
                  <c:v>3167.7802512721273</c:v>
                </c:pt>
                <c:pt idx="715">
                  <c:v>785.10551956107759</c:v>
                </c:pt>
                <c:pt idx="716">
                  <c:v>26.890511950417888</c:v>
                </c:pt>
                <c:pt idx="717">
                  <c:v>-0.11691526934964298</c:v>
                </c:pt>
                <c:pt idx="718">
                  <c:v>-0.12665820846211323</c:v>
                </c:pt>
                <c:pt idx="719">
                  <c:v>-0.12665820846211323</c:v>
                </c:pt>
                <c:pt idx="720">
                  <c:v>-0.12665820846211323</c:v>
                </c:pt>
                <c:pt idx="721">
                  <c:v>-0.11691526934964298</c:v>
                </c:pt>
                <c:pt idx="722">
                  <c:v>-0.12665820846211323</c:v>
                </c:pt>
                <c:pt idx="723">
                  <c:v>-0.11691526934964298</c:v>
                </c:pt>
                <c:pt idx="724">
                  <c:v>-0.12665820846211323</c:v>
                </c:pt>
                <c:pt idx="725">
                  <c:v>0.20460172136187521</c:v>
                </c:pt>
                <c:pt idx="726">
                  <c:v>213.45805301511069</c:v>
                </c:pt>
                <c:pt idx="727">
                  <c:v>1826.9374847357465</c:v>
                </c:pt>
                <c:pt idx="728">
                  <c:v>4894.151118488955</c:v>
                </c:pt>
                <c:pt idx="729">
                  <c:v>7741.2133000567865</c:v>
                </c:pt>
                <c:pt idx="730">
                  <c:v>9960.2066546783371</c:v>
                </c:pt>
                <c:pt idx="731">
                  <c:v>11412.138412975102</c:v>
                </c:pt>
                <c:pt idx="732">
                  <c:v>12171.074398080085</c:v>
                </c:pt>
                <c:pt idx="733">
                  <c:v>12218.649169766277</c:v>
                </c:pt>
                <c:pt idx="734">
                  <c:v>11672.450260182082</c:v>
                </c:pt>
                <c:pt idx="735">
                  <c:v>10624.694588027032</c:v>
                </c:pt>
                <c:pt idx="736">
                  <c:v>8885.5994423293178</c:v>
                </c:pt>
                <c:pt idx="737">
                  <c:v>5827.193425533781</c:v>
                </c:pt>
                <c:pt idx="738">
                  <c:v>2899.8007109836326</c:v>
                </c:pt>
                <c:pt idx="739">
                  <c:v>771.42643304716933</c:v>
                </c:pt>
                <c:pt idx="740">
                  <c:v>29.530848449897327</c:v>
                </c:pt>
                <c:pt idx="741">
                  <c:v>-0.11691526934964298</c:v>
                </c:pt>
                <c:pt idx="742">
                  <c:v>-0.11691526934964298</c:v>
                </c:pt>
                <c:pt idx="743">
                  <c:v>-0.11691526934964298</c:v>
                </c:pt>
              </c:numCache>
            </c:numRef>
          </c:val>
          <c:smooth val="0"/>
          <c:extLst>
            <c:ext xmlns:c16="http://schemas.microsoft.com/office/drawing/2014/chart" uri="{C3380CC4-5D6E-409C-BE32-E72D297353CC}">
              <c16:uniqueId val="{00000000-31FB-450C-9975-EBF50D9E43BB}"/>
            </c:ext>
          </c:extLst>
        </c:ser>
        <c:ser>
          <c:idx val="1"/>
          <c:order val="1"/>
          <c:tx>
            <c:strRef>
              <c:f>dati!$W$3</c:f>
              <c:strCache>
                <c:ptCount val="1"/>
                <c:pt idx="0">
                  <c:v>Solare Dicembre</c:v>
                </c:pt>
              </c:strCache>
            </c:strRef>
          </c:tx>
          <c:spPr>
            <a:ln w="28575" cap="rnd">
              <a:solidFill>
                <a:schemeClr val="accent2"/>
              </a:solidFill>
              <a:prstDash val="sysDash"/>
              <a:round/>
            </a:ln>
            <a:effectLst/>
          </c:spPr>
          <c:marker>
            <c:symbol val="none"/>
          </c:marker>
          <c:val>
            <c:numRef>
              <c:f>dati!$W$4:$W$747</c:f>
              <c:numCache>
                <c:formatCode>General</c:formatCode>
                <c:ptCount val="744"/>
                <c:pt idx="0">
                  <c:v>-0.10001214917232104</c:v>
                </c:pt>
                <c:pt idx="1">
                  <c:v>-0.10001214917232104</c:v>
                </c:pt>
                <c:pt idx="2">
                  <c:v>-0.10001214917232104</c:v>
                </c:pt>
                <c:pt idx="3">
                  <c:v>-9.0010934255088937E-2</c:v>
                </c:pt>
                <c:pt idx="4">
                  <c:v>-0.10001214917232104</c:v>
                </c:pt>
                <c:pt idx="5">
                  <c:v>-0.10001214917232104</c:v>
                </c:pt>
                <c:pt idx="6">
                  <c:v>2.0002429834464208E-2</c:v>
                </c:pt>
                <c:pt idx="7">
                  <c:v>244.4196913622354</c:v>
                </c:pt>
                <c:pt idx="8">
                  <c:v>1486.1705354857736</c:v>
                </c:pt>
                <c:pt idx="9">
                  <c:v>2767.8962356334878</c:v>
                </c:pt>
                <c:pt idx="10">
                  <c:v>4279.6298764477069</c:v>
                </c:pt>
                <c:pt idx="11">
                  <c:v>4554.8333073251824</c:v>
                </c:pt>
                <c:pt idx="12">
                  <c:v>4824.6960894368567</c:v>
                </c:pt>
                <c:pt idx="13">
                  <c:v>3959.7110136752863</c:v>
                </c:pt>
                <c:pt idx="14">
                  <c:v>2383.499540289672</c:v>
                </c:pt>
                <c:pt idx="15">
                  <c:v>822.69993909151287</c:v>
                </c:pt>
                <c:pt idx="16">
                  <c:v>50.426125612684267</c:v>
                </c:pt>
                <c:pt idx="17">
                  <c:v>1.0001214917232113E-2</c:v>
                </c:pt>
                <c:pt idx="18">
                  <c:v>-9.0010934255088937E-2</c:v>
                </c:pt>
                <c:pt idx="19">
                  <c:v>-0.10001214917232104</c:v>
                </c:pt>
                <c:pt idx="20">
                  <c:v>-0.10001214917232104</c:v>
                </c:pt>
                <c:pt idx="21">
                  <c:v>-0.10001214917232104</c:v>
                </c:pt>
                <c:pt idx="22">
                  <c:v>-0.10001214917232104</c:v>
                </c:pt>
                <c:pt idx="23">
                  <c:v>-9.0010934255088937E-2</c:v>
                </c:pt>
                <c:pt idx="24">
                  <c:v>-0.10001214917232104</c:v>
                </c:pt>
                <c:pt idx="25">
                  <c:v>-9.0010934255088937E-2</c:v>
                </c:pt>
                <c:pt idx="26">
                  <c:v>-0.10001214917232104</c:v>
                </c:pt>
                <c:pt idx="27">
                  <c:v>-0.10001214917232104</c:v>
                </c:pt>
                <c:pt idx="28">
                  <c:v>-0.10001214917232104</c:v>
                </c:pt>
                <c:pt idx="29">
                  <c:v>-0.10001214917232104</c:v>
                </c:pt>
                <c:pt idx="30">
                  <c:v>6.0007289503392625E-2</c:v>
                </c:pt>
                <c:pt idx="31">
                  <c:v>117.20423761504303</c:v>
                </c:pt>
                <c:pt idx="32">
                  <c:v>815.82910444337449</c:v>
                </c:pt>
                <c:pt idx="33">
                  <c:v>1763.1441814035993</c:v>
                </c:pt>
                <c:pt idx="34">
                  <c:v>2306.2201526242197</c:v>
                </c:pt>
                <c:pt idx="35">
                  <c:v>2631.5296702370288</c:v>
                </c:pt>
                <c:pt idx="36">
                  <c:v>2294.1786898638725</c:v>
                </c:pt>
                <c:pt idx="37">
                  <c:v>1985.3911792943309</c:v>
                </c:pt>
                <c:pt idx="38">
                  <c:v>1449.6961046826282</c:v>
                </c:pt>
                <c:pt idx="39">
                  <c:v>613.7745594705342</c:v>
                </c:pt>
                <c:pt idx="40">
                  <c:v>28.123416347256679</c:v>
                </c:pt>
                <c:pt idx="41">
                  <c:v>-9.0010934255088937E-2</c:v>
                </c:pt>
                <c:pt idx="42">
                  <c:v>-9.0010934255088937E-2</c:v>
                </c:pt>
                <c:pt idx="43">
                  <c:v>-9.0010934255088937E-2</c:v>
                </c:pt>
                <c:pt idx="44">
                  <c:v>-9.0010934255088937E-2</c:v>
                </c:pt>
                <c:pt idx="45">
                  <c:v>-9.0010934255088937E-2</c:v>
                </c:pt>
                <c:pt idx="46">
                  <c:v>-9.0010934255088937E-2</c:v>
                </c:pt>
                <c:pt idx="47">
                  <c:v>-9.0010934255088937E-2</c:v>
                </c:pt>
                <c:pt idx="48">
                  <c:v>-9.0010934255088937E-2</c:v>
                </c:pt>
                <c:pt idx="49">
                  <c:v>-9.0010934255088937E-2</c:v>
                </c:pt>
                <c:pt idx="50">
                  <c:v>-9.0010934255088937E-2</c:v>
                </c:pt>
                <c:pt idx="51">
                  <c:v>-9.0010934255088937E-2</c:v>
                </c:pt>
                <c:pt idx="52">
                  <c:v>-0.10001214917232104</c:v>
                </c:pt>
                <c:pt idx="53">
                  <c:v>-0.10001214917232104</c:v>
                </c:pt>
                <c:pt idx="54">
                  <c:v>-0.10001214917232104</c:v>
                </c:pt>
                <c:pt idx="55">
                  <c:v>28.613475878201051</c:v>
                </c:pt>
                <c:pt idx="56">
                  <c:v>622.95567476455335</c:v>
                </c:pt>
                <c:pt idx="57">
                  <c:v>1828.0420650015185</c:v>
                </c:pt>
                <c:pt idx="58">
                  <c:v>2792.0291672287694</c:v>
                </c:pt>
                <c:pt idx="59">
                  <c:v>3833.9057312314235</c:v>
                </c:pt>
                <c:pt idx="60">
                  <c:v>3299.6608327827194</c:v>
                </c:pt>
                <c:pt idx="61">
                  <c:v>2547.7494928753749</c:v>
                </c:pt>
                <c:pt idx="62">
                  <c:v>2075.7521560715231</c:v>
                </c:pt>
                <c:pt idx="63">
                  <c:v>1070.0299839946629</c:v>
                </c:pt>
                <c:pt idx="64">
                  <c:v>84.740293993707624</c:v>
                </c:pt>
                <c:pt idx="65">
                  <c:v>8.5210351094817529</c:v>
                </c:pt>
                <c:pt idx="66">
                  <c:v>-0.10001214917232104</c:v>
                </c:pt>
                <c:pt idx="67">
                  <c:v>-9.0010934255088937E-2</c:v>
                </c:pt>
                <c:pt idx="68">
                  <c:v>-9.0010934255088937E-2</c:v>
                </c:pt>
                <c:pt idx="69">
                  <c:v>-0.10001214917232104</c:v>
                </c:pt>
                <c:pt idx="70">
                  <c:v>-0.10001214917232104</c:v>
                </c:pt>
                <c:pt idx="71">
                  <c:v>-0.10001214917232104</c:v>
                </c:pt>
                <c:pt idx="72">
                  <c:v>-9.0010934255088937E-2</c:v>
                </c:pt>
                <c:pt idx="73">
                  <c:v>-9.0010934255088937E-2</c:v>
                </c:pt>
                <c:pt idx="74">
                  <c:v>-9.0010934255088937E-2</c:v>
                </c:pt>
                <c:pt idx="75">
                  <c:v>-0.10001214917232104</c:v>
                </c:pt>
                <c:pt idx="76">
                  <c:v>-9.0010934255088937E-2</c:v>
                </c:pt>
                <c:pt idx="77">
                  <c:v>-0.10001214917232104</c:v>
                </c:pt>
                <c:pt idx="78">
                  <c:v>-0.10001214917232104</c:v>
                </c:pt>
                <c:pt idx="79">
                  <c:v>137.81674155945839</c:v>
                </c:pt>
                <c:pt idx="80">
                  <c:v>1196.4553417633938</c:v>
                </c:pt>
                <c:pt idx="81">
                  <c:v>2309.6905742004992</c:v>
                </c:pt>
                <c:pt idx="82">
                  <c:v>3328.9343888454578</c:v>
                </c:pt>
                <c:pt idx="83">
                  <c:v>3847.3073592205151</c:v>
                </c:pt>
                <c:pt idx="84">
                  <c:v>3619.7697186385676</c:v>
                </c:pt>
                <c:pt idx="85">
                  <c:v>2784.3782378170868</c:v>
                </c:pt>
                <c:pt idx="86">
                  <c:v>1796.8382744597543</c:v>
                </c:pt>
                <c:pt idx="87">
                  <c:v>530.39443070557013</c:v>
                </c:pt>
                <c:pt idx="88">
                  <c:v>25.553104113528029</c:v>
                </c:pt>
                <c:pt idx="89">
                  <c:v>-8.0009719337856833E-2</c:v>
                </c:pt>
                <c:pt idx="90">
                  <c:v>-9.0010934255088937E-2</c:v>
                </c:pt>
                <c:pt idx="91">
                  <c:v>-9.0010934255088937E-2</c:v>
                </c:pt>
                <c:pt idx="92">
                  <c:v>-9.0010934255088937E-2</c:v>
                </c:pt>
                <c:pt idx="93">
                  <c:v>-9.0010934255088937E-2</c:v>
                </c:pt>
                <c:pt idx="94">
                  <c:v>-9.0010934255088937E-2</c:v>
                </c:pt>
                <c:pt idx="95">
                  <c:v>-9.0010934255088937E-2</c:v>
                </c:pt>
                <c:pt idx="96">
                  <c:v>-9.0010934255088937E-2</c:v>
                </c:pt>
                <c:pt idx="97">
                  <c:v>-0.10001214917232104</c:v>
                </c:pt>
                <c:pt idx="98">
                  <c:v>-9.0010934255088937E-2</c:v>
                </c:pt>
                <c:pt idx="99">
                  <c:v>-9.0010934255088937E-2</c:v>
                </c:pt>
                <c:pt idx="100">
                  <c:v>-9.0010934255088937E-2</c:v>
                </c:pt>
                <c:pt idx="101">
                  <c:v>-9.0010934255088937E-2</c:v>
                </c:pt>
                <c:pt idx="102">
                  <c:v>-6.0007289503392625E-2</c:v>
                </c:pt>
                <c:pt idx="103">
                  <c:v>104.07264242871727</c:v>
                </c:pt>
                <c:pt idx="104">
                  <c:v>847.50295208624846</c:v>
                </c:pt>
                <c:pt idx="105">
                  <c:v>2474.5005948215676</c:v>
                </c:pt>
                <c:pt idx="106">
                  <c:v>3589.6660617376983</c:v>
                </c:pt>
                <c:pt idx="107">
                  <c:v>3926.8870263169306</c:v>
                </c:pt>
                <c:pt idx="108">
                  <c:v>3161.904098512764</c:v>
                </c:pt>
                <c:pt idx="109">
                  <c:v>2832.1940463363735</c:v>
                </c:pt>
                <c:pt idx="110">
                  <c:v>1835.1229251629188</c:v>
                </c:pt>
                <c:pt idx="111">
                  <c:v>556.82764173181465</c:v>
                </c:pt>
                <c:pt idx="112">
                  <c:v>19.942422544960813</c:v>
                </c:pt>
                <c:pt idx="113">
                  <c:v>-9.0010934255088937E-2</c:v>
                </c:pt>
                <c:pt idx="114">
                  <c:v>-9.0010934255088937E-2</c:v>
                </c:pt>
                <c:pt idx="115">
                  <c:v>-9.0010934255088937E-2</c:v>
                </c:pt>
                <c:pt idx="116">
                  <c:v>-9.0010934255088937E-2</c:v>
                </c:pt>
                <c:pt idx="117">
                  <c:v>-0.10001214917232104</c:v>
                </c:pt>
                <c:pt idx="118">
                  <c:v>-0.10001214917232104</c:v>
                </c:pt>
                <c:pt idx="119">
                  <c:v>-9.0010934255088937E-2</c:v>
                </c:pt>
                <c:pt idx="120">
                  <c:v>-9.0010934255088937E-2</c:v>
                </c:pt>
                <c:pt idx="121">
                  <c:v>-9.0010934255088937E-2</c:v>
                </c:pt>
                <c:pt idx="122">
                  <c:v>-9.0010934255088937E-2</c:v>
                </c:pt>
                <c:pt idx="123">
                  <c:v>-0.10001214917232104</c:v>
                </c:pt>
                <c:pt idx="124">
                  <c:v>-0.10001214917232104</c:v>
                </c:pt>
                <c:pt idx="125">
                  <c:v>-0.10001214917232104</c:v>
                </c:pt>
                <c:pt idx="126">
                  <c:v>-3.0003644751696305E-2</c:v>
                </c:pt>
                <c:pt idx="127">
                  <c:v>50.336114678429176</c:v>
                </c:pt>
                <c:pt idx="128">
                  <c:v>510.08196320867182</c:v>
                </c:pt>
                <c:pt idx="129">
                  <c:v>1168.2119108371303</c:v>
                </c:pt>
                <c:pt idx="130">
                  <c:v>1648.0201964913406</c:v>
                </c:pt>
                <c:pt idx="131">
                  <c:v>1205.7564716364197</c:v>
                </c:pt>
                <c:pt idx="132">
                  <c:v>1428.3735144790894</c:v>
                </c:pt>
                <c:pt idx="133">
                  <c:v>1619.7767655650771</c:v>
                </c:pt>
                <c:pt idx="134">
                  <c:v>832.14108597337997</c:v>
                </c:pt>
                <c:pt idx="135">
                  <c:v>337.72102532509371</c:v>
                </c:pt>
                <c:pt idx="136">
                  <c:v>19.212333856002871</c:v>
                </c:pt>
                <c:pt idx="137">
                  <c:v>-9.0010934255088937E-2</c:v>
                </c:pt>
                <c:pt idx="138">
                  <c:v>-9.0010934255088937E-2</c:v>
                </c:pt>
                <c:pt idx="139">
                  <c:v>-9.0010934255088937E-2</c:v>
                </c:pt>
                <c:pt idx="140">
                  <c:v>-9.0010934255088937E-2</c:v>
                </c:pt>
                <c:pt idx="141">
                  <c:v>-0.10001214917232104</c:v>
                </c:pt>
                <c:pt idx="142">
                  <c:v>-9.0010934255088937E-2</c:v>
                </c:pt>
                <c:pt idx="143">
                  <c:v>-9.0010934255088937E-2</c:v>
                </c:pt>
                <c:pt idx="144">
                  <c:v>-9.0010934255088937E-2</c:v>
                </c:pt>
                <c:pt idx="145">
                  <c:v>-9.0010934255088937E-2</c:v>
                </c:pt>
                <c:pt idx="146">
                  <c:v>-9.0010934255088937E-2</c:v>
                </c:pt>
                <c:pt idx="147">
                  <c:v>-0.10001214917232104</c:v>
                </c:pt>
                <c:pt idx="148">
                  <c:v>-0.10001214917232104</c:v>
                </c:pt>
                <c:pt idx="149">
                  <c:v>-0.10001214917232104</c:v>
                </c:pt>
                <c:pt idx="150">
                  <c:v>-0.10001214917232104</c:v>
                </c:pt>
                <c:pt idx="151">
                  <c:v>153.10859916790628</c:v>
                </c:pt>
                <c:pt idx="152">
                  <c:v>1514.0539226750166</c:v>
                </c:pt>
                <c:pt idx="153">
                  <c:v>3500.7252574787535</c:v>
                </c:pt>
                <c:pt idx="154">
                  <c:v>4848.3389615011929</c:v>
                </c:pt>
                <c:pt idx="155">
                  <c:v>5213.6533387829295</c:v>
                </c:pt>
                <c:pt idx="156">
                  <c:v>5128.052940306341</c:v>
                </c:pt>
                <c:pt idx="157">
                  <c:v>4760.0882410715367</c:v>
                </c:pt>
                <c:pt idx="158">
                  <c:v>2843.9654762939558</c:v>
                </c:pt>
                <c:pt idx="159">
                  <c:v>1064.8993607421228</c:v>
                </c:pt>
                <c:pt idx="160">
                  <c:v>66.858121721696605</c:v>
                </c:pt>
                <c:pt idx="161">
                  <c:v>-9.0010934255088937E-2</c:v>
                </c:pt>
                <c:pt idx="162">
                  <c:v>-0.10001214917232104</c:v>
                </c:pt>
                <c:pt idx="163">
                  <c:v>-0.10001214917232104</c:v>
                </c:pt>
                <c:pt idx="164">
                  <c:v>-9.0010934255088937E-2</c:v>
                </c:pt>
                <c:pt idx="165">
                  <c:v>-0.10001214917232104</c:v>
                </c:pt>
                <c:pt idx="166">
                  <c:v>-9.0010934255088937E-2</c:v>
                </c:pt>
                <c:pt idx="167">
                  <c:v>-0.10001214917232104</c:v>
                </c:pt>
                <c:pt idx="168">
                  <c:v>-9.0010934255088937E-2</c:v>
                </c:pt>
                <c:pt idx="169">
                  <c:v>-0.10001214917232104</c:v>
                </c:pt>
                <c:pt idx="170">
                  <c:v>-0.10001214917232104</c:v>
                </c:pt>
                <c:pt idx="171">
                  <c:v>-0.10001214917232104</c:v>
                </c:pt>
                <c:pt idx="172">
                  <c:v>-0.10001214917232104</c:v>
                </c:pt>
                <c:pt idx="173">
                  <c:v>-0.10001214917232104</c:v>
                </c:pt>
                <c:pt idx="174">
                  <c:v>-6.0007289503392625E-2</c:v>
                </c:pt>
                <c:pt idx="175">
                  <c:v>88.940804258945107</c:v>
                </c:pt>
                <c:pt idx="176">
                  <c:v>650.83906195379643</c:v>
                </c:pt>
                <c:pt idx="177">
                  <c:v>1584.3224586834895</c:v>
                </c:pt>
                <c:pt idx="178">
                  <c:v>2438.1961846720151</c:v>
                </c:pt>
                <c:pt idx="179">
                  <c:v>2516.0056367280804</c:v>
                </c:pt>
                <c:pt idx="180">
                  <c:v>2601.4660181958288</c:v>
                </c:pt>
                <c:pt idx="181">
                  <c:v>2223.7401332018071</c:v>
                </c:pt>
                <c:pt idx="182">
                  <c:v>1523.375054977877</c:v>
                </c:pt>
                <c:pt idx="183">
                  <c:v>705.91575250299366</c:v>
                </c:pt>
                <c:pt idx="184">
                  <c:v>37.53455958437209</c:v>
                </c:pt>
                <c:pt idx="185">
                  <c:v>-9.0010934255088937E-2</c:v>
                </c:pt>
                <c:pt idx="186">
                  <c:v>-9.0010934255088937E-2</c:v>
                </c:pt>
                <c:pt idx="187">
                  <c:v>-9.0010934255088937E-2</c:v>
                </c:pt>
                <c:pt idx="188">
                  <c:v>-9.0010934255088937E-2</c:v>
                </c:pt>
                <c:pt idx="189">
                  <c:v>-0.10001214917232104</c:v>
                </c:pt>
                <c:pt idx="190">
                  <c:v>-0.10001214917232104</c:v>
                </c:pt>
                <c:pt idx="191">
                  <c:v>-0.10001214917232104</c:v>
                </c:pt>
                <c:pt idx="192">
                  <c:v>-0.10001214917232104</c:v>
                </c:pt>
                <c:pt idx="193">
                  <c:v>-0.10001214917232104</c:v>
                </c:pt>
                <c:pt idx="194">
                  <c:v>-9.0010934255088937E-2</c:v>
                </c:pt>
                <c:pt idx="195">
                  <c:v>-0.10001214917232104</c:v>
                </c:pt>
                <c:pt idx="196">
                  <c:v>-9.0010934255088937E-2</c:v>
                </c:pt>
                <c:pt idx="197">
                  <c:v>-0.10001214917232104</c:v>
                </c:pt>
                <c:pt idx="198">
                  <c:v>-9.0010934255088937E-2</c:v>
                </c:pt>
                <c:pt idx="199">
                  <c:v>39.964854809259492</c:v>
                </c:pt>
                <c:pt idx="200">
                  <c:v>495.3001675610027</c:v>
                </c:pt>
                <c:pt idx="201">
                  <c:v>1353.0743673672484</c:v>
                </c:pt>
                <c:pt idx="202">
                  <c:v>2453.9480981666557</c:v>
                </c:pt>
                <c:pt idx="203">
                  <c:v>2592.4949284150716</c:v>
                </c:pt>
                <c:pt idx="204">
                  <c:v>2530.9374505995079</c:v>
                </c:pt>
                <c:pt idx="205">
                  <c:v>2444.0668978284302</c:v>
                </c:pt>
                <c:pt idx="206">
                  <c:v>2299.1492936777368</c:v>
                </c:pt>
                <c:pt idx="207">
                  <c:v>884.05739260873179</c:v>
                </c:pt>
                <c:pt idx="208">
                  <c:v>50.92618635854587</c:v>
                </c:pt>
                <c:pt idx="209">
                  <c:v>-9.0010934255088937E-2</c:v>
                </c:pt>
                <c:pt idx="210">
                  <c:v>-9.0010934255088937E-2</c:v>
                </c:pt>
                <c:pt idx="211">
                  <c:v>-0.10001214917232104</c:v>
                </c:pt>
                <c:pt idx="212">
                  <c:v>-9.0010934255088937E-2</c:v>
                </c:pt>
                <c:pt idx="213">
                  <c:v>-9.0010934255088937E-2</c:v>
                </c:pt>
                <c:pt idx="214">
                  <c:v>-0.10001214917232104</c:v>
                </c:pt>
                <c:pt idx="215">
                  <c:v>-9.0010934255088937E-2</c:v>
                </c:pt>
                <c:pt idx="216">
                  <c:v>-9.0010934255088937E-2</c:v>
                </c:pt>
                <c:pt idx="217">
                  <c:v>-0.10001214917232104</c:v>
                </c:pt>
                <c:pt idx="218">
                  <c:v>-0.10001214917232104</c:v>
                </c:pt>
                <c:pt idx="219">
                  <c:v>-0.10001214917232104</c:v>
                </c:pt>
                <c:pt idx="220">
                  <c:v>-0.10001214917232104</c:v>
                </c:pt>
                <c:pt idx="221">
                  <c:v>-9.0010934255088937E-2</c:v>
                </c:pt>
                <c:pt idx="222">
                  <c:v>-9.0010934255088937E-2</c:v>
                </c:pt>
                <c:pt idx="223">
                  <c:v>78.499535885354788</c:v>
                </c:pt>
                <c:pt idx="224">
                  <c:v>958.64645346144891</c:v>
                </c:pt>
                <c:pt idx="225">
                  <c:v>2974.671354047262</c:v>
                </c:pt>
                <c:pt idx="226">
                  <c:v>3965.1016685156742</c:v>
                </c:pt>
                <c:pt idx="227">
                  <c:v>4440.2193843737023</c:v>
                </c:pt>
                <c:pt idx="228">
                  <c:v>4418.5967577226465</c:v>
                </c:pt>
                <c:pt idx="229">
                  <c:v>3297.4205606412588</c:v>
                </c:pt>
                <c:pt idx="230">
                  <c:v>2401.931779382131</c:v>
                </c:pt>
                <c:pt idx="231">
                  <c:v>663.6706206926051</c:v>
                </c:pt>
                <c:pt idx="232">
                  <c:v>23.922906082019196</c:v>
                </c:pt>
                <c:pt idx="233">
                  <c:v>-9.0010934255088937E-2</c:v>
                </c:pt>
                <c:pt idx="234">
                  <c:v>-9.0010934255088937E-2</c:v>
                </c:pt>
                <c:pt idx="235">
                  <c:v>-9.0010934255088937E-2</c:v>
                </c:pt>
                <c:pt idx="236">
                  <c:v>-9.0010934255088937E-2</c:v>
                </c:pt>
                <c:pt idx="237">
                  <c:v>-0.10001214917232104</c:v>
                </c:pt>
                <c:pt idx="238">
                  <c:v>-9.0010934255088937E-2</c:v>
                </c:pt>
                <c:pt idx="239">
                  <c:v>-0.10001214917232104</c:v>
                </c:pt>
                <c:pt idx="240">
                  <c:v>-9.0010934255088937E-2</c:v>
                </c:pt>
                <c:pt idx="241">
                  <c:v>-0.10001214917232104</c:v>
                </c:pt>
                <c:pt idx="242">
                  <c:v>-0.10001214917232104</c:v>
                </c:pt>
                <c:pt idx="243">
                  <c:v>-9.0010934255088937E-2</c:v>
                </c:pt>
                <c:pt idx="244">
                  <c:v>-0.10001214917232104</c:v>
                </c:pt>
                <c:pt idx="245">
                  <c:v>-0.10001214917232104</c:v>
                </c:pt>
                <c:pt idx="246">
                  <c:v>-9.0010934255088937E-2</c:v>
                </c:pt>
                <c:pt idx="247">
                  <c:v>20.252460207395007</c:v>
                </c:pt>
                <c:pt idx="248">
                  <c:v>771.27369198710551</c:v>
                </c:pt>
                <c:pt idx="249">
                  <c:v>2519.4860595192768</c:v>
                </c:pt>
                <c:pt idx="250">
                  <c:v>3410.87434266234</c:v>
                </c:pt>
                <c:pt idx="251">
                  <c:v>4243.5754966710847</c:v>
                </c:pt>
                <c:pt idx="252">
                  <c:v>4630.112452007188</c:v>
                </c:pt>
                <c:pt idx="253">
                  <c:v>3822.674366879372</c:v>
                </c:pt>
                <c:pt idx="254">
                  <c:v>2624.2287833474493</c:v>
                </c:pt>
                <c:pt idx="255">
                  <c:v>874.21619713017537</c:v>
                </c:pt>
                <c:pt idx="256">
                  <c:v>43.895332271731704</c:v>
                </c:pt>
                <c:pt idx="257">
                  <c:v>-9.0010934255088937E-2</c:v>
                </c:pt>
                <c:pt idx="258">
                  <c:v>-9.0010934255088937E-2</c:v>
                </c:pt>
                <c:pt idx="259">
                  <c:v>-9.0010934255088937E-2</c:v>
                </c:pt>
                <c:pt idx="260">
                  <c:v>-9.0010934255088937E-2</c:v>
                </c:pt>
                <c:pt idx="261">
                  <c:v>-9.0010934255088937E-2</c:v>
                </c:pt>
                <c:pt idx="262">
                  <c:v>-9.0010934255088937E-2</c:v>
                </c:pt>
                <c:pt idx="263">
                  <c:v>-0.10001214917232104</c:v>
                </c:pt>
                <c:pt idx="264">
                  <c:v>-9.0010934255088937E-2</c:v>
                </c:pt>
                <c:pt idx="265">
                  <c:v>-0.10001214917232104</c:v>
                </c:pt>
                <c:pt idx="266">
                  <c:v>-9.0010934255088937E-2</c:v>
                </c:pt>
                <c:pt idx="267">
                  <c:v>-0.10001214917232104</c:v>
                </c:pt>
                <c:pt idx="268">
                  <c:v>-0.10001214917232104</c:v>
                </c:pt>
                <c:pt idx="269">
                  <c:v>-0.10001214917232104</c:v>
                </c:pt>
                <c:pt idx="270">
                  <c:v>-0.10001214917232104</c:v>
                </c:pt>
                <c:pt idx="271">
                  <c:v>73.818967304090151</c:v>
                </c:pt>
                <c:pt idx="272">
                  <c:v>974.44837303067561</c:v>
                </c:pt>
                <c:pt idx="273">
                  <c:v>2624.6288319441383</c:v>
                </c:pt>
                <c:pt idx="274">
                  <c:v>3292.8900102837533</c:v>
                </c:pt>
                <c:pt idx="275">
                  <c:v>3891.4127170055081</c:v>
                </c:pt>
                <c:pt idx="276">
                  <c:v>3959.0509334907492</c:v>
                </c:pt>
                <c:pt idx="277">
                  <c:v>2994.3537450043746</c:v>
                </c:pt>
                <c:pt idx="278">
                  <c:v>1544.1175747162165</c:v>
                </c:pt>
                <c:pt idx="279">
                  <c:v>600.40293512619496</c:v>
                </c:pt>
                <c:pt idx="280">
                  <c:v>26.853262052768201</c:v>
                </c:pt>
                <c:pt idx="281">
                  <c:v>-9.0010934255088937E-2</c:v>
                </c:pt>
                <c:pt idx="282">
                  <c:v>-0.10001214917232104</c:v>
                </c:pt>
                <c:pt idx="283">
                  <c:v>-0.10001214917232104</c:v>
                </c:pt>
                <c:pt idx="284">
                  <c:v>-0.10001214917232104</c:v>
                </c:pt>
                <c:pt idx="285">
                  <c:v>-0.10001214917232104</c:v>
                </c:pt>
                <c:pt idx="286">
                  <c:v>-0.10001214917232104</c:v>
                </c:pt>
                <c:pt idx="287">
                  <c:v>-9.0010934255088937E-2</c:v>
                </c:pt>
                <c:pt idx="288">
                  <c:v>-9.0010934255088937E-2</c:v>
                </c:pt>
                <c:pt idx="289">
                  <c:v>-0.10001214917232104</c:v>
                </c:pt>
                <c:pt idx="290">
                  <c:v>-0.10001214917232104</c:v>
                </c:pt>
                <c:pt idx="291">
                  <c:v>-0.10001214917232104</c:v>
                </c:pt>
                <c:pt idx="292">
                  <c:v>-0.10001214917232104</c:v>
                </c:pt>
                <c:pt idx="293">
                  <c:v>-0.10001214917232104</c:v>
                </c:pt>
                <c:pt idx="294">
                  <c:v>-0.10001214917232104</c:v>
                </c:pt>
                <c:pt idx="295">
                  <c:v>62.09754342109413</c:v>
                </c:pt>
                <c:pt idx="296">
                  <c:v>1199.9157621247564</c:v>
                </c:pt>
                <c:pt idx="297">
                  <c:v>3252.5351080927217</c:v>
                </c:pt>
                <c:pt idx="298">
                  <c:v>5523.3909647696091</c:v>
                </c:pt>
                <c:pt idx="299">
                  <c:v>6565.0375008291658</c:v>
                </c:pt>
                <c:pt idx="300">
                  <c:v>6858.0630966891495</c:v>
                </c:pt>
                <c:pt idx="301">
                  <c:v>6267.7013813398562</c:v>
                </c:pt>
                <c:pt idx="302">
                  <c:v>4077.2952974571845</c:v>
                </c:pt>
                <c:pt idx="303">
                  <c:v>1702.9568700316966</c:v>
                </c:pt>
                <c:pt idx="304">
                  <c:v>112.28363987576483</c:v>
                </c:pt>
                <c:pt idx="305">
                  <c:v>-9.0010934255088937E-2</c:v>
                </c:pt>
                <c:pt idx="306">
                  <c:v>-9.0010934255088937E-2</c:v>
                </c:pt>
                <c:pt idx="307">
                  <c:v>-9.0010934255088937E-2</c:v>
                </c:pt>
                <c:pt idx="308">
                  <c:v>-9.0010934255088937E-2</c:v>
                </c:pt>
                <c:pt idx="309">
                  <c:v>-9.0010934255088937E-2</c:v>
                </c:pt>
                <c:pt idx="310">
                  <c:v>-9.0010934255088937E-2</c:v>
                </c:pt>
                <c:pt idx="311">
                  <c:v>-0.10001214917232104</c:v>
                </c:pt>
                <c:pt idx="312">
                  <c:v>-0.10001214917232104</c:v>
                </c:pt>
                <c:pt idx="313">
                  <c:v>-0.10001214917232104</c:v>
                </c:pt>
                <c:pt idx="314">
                  <c:v>-0.10001214917232104</c:v>
                </c:pt>
                <c:pt idx="315">
                  <c:v>-9.0010934255088937E-2</c:v>
                </c:pt>
                <c:pt idx="316">
                  <c:v>-0.10001214917232104</c:v>
                </c:pt>
                <c:pt idx="317">
                  <c:v>-0.10001214917232104</c:v>
                </c:pt>
                <c:pt idx="318">
                  <c:v>-9.0010934255088937E-2</c:v>
                </c:pt>
                <c:pt idx="319">
                  <c:v>140.61708173628338</c:v>
                </c:pt>
                <c:pt idx="320">
                  <c:v>1708.8375844030293</c:v>
                </c:pt>
                <c:pt idx="321">
                  <c:v>3910.4050241333325</c:v>
                </c:pt>
                <c:pt idx="322">
                  <c:v>6116.6830360896502</c:v>
                </c:pt>
                <c:pt idx="323">
                  <c:v>7379.0563853725234</c:v>
                </c:pt>
                <c:pt idx="324">
                  <c:v>7645.6987762808467</c:v>
                </c:pt>
                <c:pt idx="325">
                  <c:v>6645.5272784830513</c:v>
                </c:pt>
                <c:pt idx="326">
                  <c:v>4232.0640983013509</c:v>
                </c:pt>
                <c:pt idx="327">
                  <c:v>1847.2343964276868</c:v>
                </c:pt>
                <c:pt idx="328">
                  <c:v>137.60671604619651</c:v>
                </c:pt>
                <c:pt idx="329">
                  <c:v>-9.0010934255088937E-2</c:v>
                </c:pt>
                <c:pt idx="330">
                  <c:v>-9.0010934255088937E-2</c:v>
                </c:pt>
                <c:pt idx="331">
                  <c:v>-9.0010934255088937E-2</c:v>
                </c:pt>
                <c:pt idx="332">
                  <c:v>-9.0010934255088937E-2</c:v>
                </c:pt>
                <c:pt idx="333">
                  <c:v>-0.10001214917232104</c:v>
                </c:pt>
                <c:pt idx="334">
                  <c:v>-9.0010934255088937E-2</c:v>
                </c:pt>
                <c:pt idx="335">
                  <c:v>-9.0010934255088937E-2</c:v>
                </c:pt>
                <c:pt idx="336">
                  <c:v>-0.10001214917232104</c:v>
                </c:pt>
                <c:pt idx="337">
                  <c:v>-9.0010934255088937E-2</c:v>
                </c:pt>
                <c:pt idx="338">
                  <c:v>-9.0010934255088937E-2</c:v>
                </c:pt>
                <c:pt idx="339">
                  <c:v>-9.0010934255088937E-2</c:v>
                </c:pt>
                <c:pt idx="340">
                  <c:v>-9.0010934255088937E-2</c:v>
                </c:pt>
                <c:pt idx="341">
                  <c:v>-9.0010934255088937E-2</c:v>
                </c:pt>
                <c:pt idx="342">
                  <c:v>-9.0010934255088937E-2</c:v>
                </c:pt>
                <c:pt idx="343">
                  <c:v>146.63781311645712</c:v>
                </c:pt>
                <c:pt idx="344">
                  <c:v>1340.2828134881088</c:v>
                </c:pt>
                <c:pt idx="345">
                  <c:v>2964.8801646432921</c:v>
                </c:pt>
                <c:pt idx="346">
                  <c:v>4532.2105591824038</c:v>
                </c:pt>
                <c:pt idx="347">
                  <c:v>5447.6717666312443</c:v>
                </c:pt>
                <c:pt idx="348">
                  <c:v>5657.2472252218431</c:v>
                </c:pt>
                <c:pt idx="349">
                  <c:v>5055.3441078580636</c:v>
                </c:pt>
                <c:pt idx="350">
                  <c:v>2854.756787189649</c:v>
                </c:pt>
                <c:pt idx="351">
                  <c:v>1270.9043856072697</c:v>
                </c:pt>
                <c:pt idx="352">
                  <c:v>112.63368239786797</c:v>
                </c:pt>
                <c:pt idx="353">
                  <c:v>-9.0010934255088937E-2</c:v>
                </c:pt>
                <c:pt idx="354">
                  <c:v>-9.0010934255088937E-2</c:v>
                </c:pt>
                <c:pt idx="355">
                  <c:v>-9.0010934255088937E-2</c:v>
                </c:pt>
                <c:pt idx="356">
                  <c:v>-9.0010934255088937E-2</c:v>
                </c:pt>
                <c:pt idx="357">
                  <c:v>-9.0010934255088937E-2</c:v>
                </c:pt>
                <c:pt idx="358">
                  <c:v>-9.0010934255088937E-2</c:v>
                </c:pt>
                <c:pt idx="359">
                  <c:v>-9.0010934255088937E-2</c:v>
                </c:pt>
                <c:pt idx="360">
                  <c:v>-9.0010934255088937E-2</c:v>
                </c:pt>
                <c:pt idx="361">
                  <c:v>-0.10001214917232104</c:v>
                </c:pt>
                <c:pt idx="362">
                  <c:v>-0.10001214917232104</c:v>
                </c:pt>
                <c:pt idx="363">
                  <c:v>-9.0010934255088937E-2</c:v>
                </c:pt>
                <c:pt idx="364">
                  <c:v>-0.10001214917232104</c:v>
                </c:pt>
                <c:pt idx="365">
                  <c:v>-9.0010934255088937E-2</c:v>
                </c:pt>
                <c:pt idx="366">
                  <c:v>-9.0010934255088937E-2</c:v>
                </c:pt>
                <c:pt idx="367">
                  <c:v>69.588453394100981</c:v>
                </c:pt>
                <c:pt idx="368">
                  <c:v>1077.6309073317593</c:v>
                </c:pt>
                <c:pt idx="369">
                  <c:v>3475.7122189707557</c:v>
                </c:pt>
                <c:pt idx="370">
                  <c:v>4903.355644760888</c:v>
                </c:pt>
                <c:pt idx="371">
                  <c:v>5715.7543324876515</c:v>
                </c:pt>
                <c:pt idx="372">
                  <c:v>5500.4681801793122</c:v>
                </c:pt>
                <c:pt idx="373">
                  <c:v>4719.6033230865814</c:v>
                </c:pt>
                <c:pt idx="374">
                  <c:v>3089.855346249024</c:v>
                </c:pt>
                <c:pt idx="375">
                  <c:v>1290.5667741345478</c:v>
                </c:pt>
                <c:pt idx="376">
                  <c:v>65.527960137704738</c:v>
                </c:pt>
                <c:pt idx="377">
                  <c:v>-0.10001214917232104</c:v>
                </c:pt>
                <c:pt idx="378">
                  <c:v>-0.10001214917232104</c:v>
                </c:pt>
                <c:pt idx="379">
                  <c:v>-9.0010934255088937E-2</c:v>
                </c:pt>
                <c:pt idx="380">
                  <c:v>-0.10001214917232104</c:v>
                </c:pt>
                <c:pt idx="381">
                  <c:v>-0.10001214917232104</c:v>
                </c:pt>
                <c:pt idx="382">
                  <c:v>-0.10001214917232104</c:v>
                </c:pt>
                <c:pt idx="383">
                  <c:v>-0.10001214917232104</c:v>
                </c:pt>
                <c:pt idx="384">
                  <c:v>-0.10001214917232104</c:v>
                </c:pt>
                <c:pt idx="385">
                  <c:v>-0.10001214917232104</c:v>
                </c:pt>
                <c:pt idx="386">
                  <c:v>-2.0002429834464222E-2</c:v>
                </c:pt>
                <c:pt idx="387">
                  <c:v>-0.10001214917232104</c:v>
                </c:pt>
                <c:pt idx="388">
                  <c:v>-9.0010934255088937E-2</c:v>
                </c:pt>
                <c:pt idx="389">
                  <c:v>-1.0001214917232118E-2</c:v>
                </c:pt>
                <c:pt idx="390">
                  <c:v>-9.0010934255088937E-2</c:v>
                </c:pt>
                <c:pt idx="391">
                  <c:v>79.429648872657367</c:v>
                </c:pt>
                <c:pt idx="392">
                  <c:v>1180.9534586416839</c:v>
                </c:pt>
                <c:pt idx="393">
                  <c:v>3238.6534217876033</c:v>
                </c:pt>
                <c:pt idx="394">
                  <c:v>4571.7353605353046</c:v>
                </c:pt>
                <c:pt idx="395">
                  <c:v>5045.2228783618248</c:v>
                </c:pt>
                <c:pt idx="396">
                  <c:v>5091.8985483805463</c:v>
                </c:pt>
                <c:pt idx="397">
                  <c:v>4584.1568694625075</c:v>
                </c:pt>
                <c:pt idx="398">
                  <c:v>2942.4374383690229</c:v>
                </c:pt>
                <c:pt idx="399">
                  <c:v>1093.6428524142477</c:v>
                </c:pt>
                <c:pt idx="400">
                  <c:v>76.74932327483917</c:v>
                </c:pt>
                <c:pt idx="401">
                  <c:v>-0.10001214917232104</c:v>
                </c:pt>
                <c:pt idx="402">
                  <c:v>-0.10001214917232104</c:v>
                </c:pt>
                <c:pt idx="403">
                  <c:v>-0.10001214917232104</c:v>
                </c:pt>
                <c:pt idx="404">
                  <c:v>-0.10001214917232104</c:v>
                </c:pt>
                <c:pt idx="405">
                  <c:v>-0.10001214917232104</c:v>
                </c:pt>
                <c:pt idx="406">
                  <c:v>-0.10001214917232104</c:v>
                </c:pt>
                <c:pt idx="407">
                  <c:v>-0.10001214917232104</c:v>
                </c:pt>
                <c:pt idx="408">
                  <c:v>-0.10001214917232104</c:v>
                </c:pt>
                <c:pt idx="409">
                  <c:v>-0.10001214917232104</c:v>
                </c:pt>
                <c:pt idx="410">
                  <c:v>-0.10001214917232104</c:v>
                </c:pt>
                <c:pt idx="411">
                  <c:v>-0.10001214917232104</c:v>
                </c:pt>
                <c:pt idx="412">
                  <c:v>-0.10001214917232104</c:v>
                </c:pt>
                <c:pt idx="413">
                  <c:v>-0.10001214917232104</c:v>
                </c:pt>
                <c:pt idx="414">
                  <c:v>-9.0010934255088937E-2</c:v>
                </c:pt>
                <c:pt idx="415">
                  <c:v>72.638823943856778</c:v>
                </c:pt>
                <c:pt idx="416">
                  <c:v>1072.3302634256263</c:v>
                </c:pt>
                <c:pt idx="417">
                  <c:v>3004.564985434869</c:v>
                </c:pt>
                <c:pt idx="418">
                  <c:v>4388.6631214753706</c:v>
                </c:pt>
                <c:pt idx="419">
                  <c:v>4858.0201375410743</c:v>
                </c:pt>
                <c:pt idx="420">
                  <c:v>4938.3899006159518</c:v>
                </c:pt>
                <c:pt idx="421">
                  <c:v>5020.6098884505163</c:v>
                </c:pt>
                <c:pt idx="422">
                  <c:v>3233.4427888157252</c:v>
                </c:pt>
                <c:pt idx="423">
                  <c:v>1296.0374386942738</c:v>
                </c:pt>
                <c:pt idx="424">
                  <c:v>72.788842167615243</c:v>
                </c:pt>
                <c:pt idx="425">
                  <c:v>-0.10001214917232104</c:v>
                </c:pt>
                <c:pt idx="426">
                  <c:v>-0.11001336408955315</c:v>
                </c:pt>
                <c:pt idx="427">
                  <c:v>-0.10001214917232104</c:v>
                </c:pt>
                <c:pt idx="428">
                  <c:v>-0.11001336408955315</c:v>
                </c:pt>
                <c:pt idx="429">
                  <c:v>-0.10001214917232104</c:v>
                </c:pt>
                <c:pt idx="430">
                  <c:v>-0.10001214917232104</c:v>
                </c:pt>
                <c:pt idx="431">
                  <c:v>-0.11001336408955315</c:v>
                </c:pt>
                <c:pt idx="432">
                  <c:v>-0.10001214917232104</c:v>
                </c:pt>
                <c:pt idx="433">
                  <c:v>-0.10001214917232104</c:v>
                </c:pt>
                <c:pt idx="434">
                  <c:v>-0.10001214917232104</c:v>
                </c:pt>
                <c:pt idx="435">
                  <c:v>-0.10001214917232104</c:v>
                </c:pt>
                <c:pt idx="436">
                  <c:v>-0.11001336408955315</c:v>
                </c:pt>
                <c:pt idx="437">
                  <c:v>-0.10001214917232104</c:v>
                </c:pt>
                <c:pt idx="438">
                  <c:v>-0.11001336408955315</c:v>
                </c:pt>
                <c:pt idx="439">
                  <c:v>51.756287196676141</c:v>
                </c:pt>
                <c:pt idx="440">
                  <c:v>817.88935471632431</c:v>
                </c:pt>
                <c:pt idx="441">
                  <c:v>2338.2540440041139</c:v>
                </c:pt>
                <c:pt idx="442">
                  <c:v>3663.9750885727326</c:v>
                </c:pt>
                <c:pt idx="443">
                  <c:v>4235.0344591317689</c:v>
                </c:pt>
                <c:pt idx="444">
                  <c:v>4248.0060348794195</c:v>
                </c:pt>
                <c:pt idx="445">
                  <c:v>2931.8461517716742</c:v>
                </c:pt>
                <c:pt idx="446">
                  <c:v>1927.1541048312884</c:v>
                </c:pt>
                <c:pt idx="447">
                  <c:v>973.05820415718028</c:v>
                </c:pt>
                <c:pt idx="448">
                  <c:v>70.048509280293658</c:v>
                </c:pt>
                <c:pt idx="449">
                  <c:v>-0.10001214917232104</c:v>
                </c:pt>
                <c:pt idx="450">
                  <c:v>-0.10001214917232104</c:v>
                </c:pt>
                <c:pt idx="451">
                  <c:v>-0.10001214917232104</c:v>
                </c:pt>
                <c:pt idx="452">
                  <c:v>-0.10001214917232104</c:v>
                </c:pt>
                <c:pt idx="453">
                  <c:v>-0.10001214917232104</c:v>
                </c:pt>
                <c:pt idx="454">
                  <c:v>-0.11001336408955315</c:v>
                </c:pt>
                <c:pt idx="455">
                  <c:v>-0.10001214917232104</c:v>
                </c:pt>
                <c:pt idx="456">
                  <c:v>-0.10001214917232104</c:v>
                </c:pt>
                <c:pt idx="457">
                  <c:v>-0.10001214917232104</c:v>
                </c:pt>
                <c:pt idx="458">
                  <c:v>-0.11001336408955315</c:v>
                </c:pt>
                <c:pt idx="459">
                  <c:v>-0.10001214917232104</c:v>
                </c:pt>
                <c:pt idx="460">
                  <c:v>-0.11001336408955315</c:v>
                </c:pt>
                <c:pt idx="461">
                  <c:v>-0.11001336408955315</c:v>
                </c:pt>
                <c:pt idx="462">
                  <c:v>-0.10001214917232104</c:v>
                </c:pt>
                <c:pt idx="463">
                  <c:v>22.722760291951339</c:v>
                </c:pt>
                <c:pt idx="464">
                  <c:v>662.16043724010319</c:v>
                </c:pt>
                <c:pt idx="465">
                  <c:v>2121.9077629145495</c:v>
                </c:pt>
                <c:pt idx="466">
                  <c:v>3340.1757544124266</c:v>
                </c:pt>
                <c:pt idx="467">
                  <c:v>4025.7190321290182</c:v>
                </c:pt>
                <c:pt idx="468">
                  <c:v>3662.7349379229963</c:v>
                </c:pt>
                <c:pt idx="469">
                  <c:v>2861.4776036140292</c:v>
                </c:pt>
                <c:pt idx="470">
                  <c:v>2202.5975648667777</c:v>
                </c:pt>
                <c:pt idx="471">
                  <c:v>908.94041532280539</c:v>
                </c:pt>
                <c:pt idx="472">
                  <c:v>62.647610241541898</c:v>
                </c:pt>
                <c:pt idx="473">
                  <c:v>-0.10001214917232104</c:v>
                </c:pt>
                <c:pt idx="474">
                  <c:v>-0.10001214917232104</c:v>
                </c:pt>
                <c:pt idx="475">
                  <c:v>-0.10001214917232104</c:v>
                </c:pt>
                <c:pt idx="476">
                  <c:v>-0.10001214917232104</c:v>
                </c:pt>
                <c:pt idx="477">
                  <c:v>-0.10001214917232104</c:v>
                </c:pt>
                <c:pt idx="478">
                  <c:v>-0.10001214917232104</c:v>
                </c:pt>
                <c:pt idx="479">
                  <c:v>-9.0010934255088937E-2</c:v>
                </c:pt>
                <c:pt idx="480">
                  <c:v>-0.10001214917232104</c:v>
                </c:pt>
                <c:pt idx="481">
                  <c:v>-0.10001214917232104</c:v>
                </c:pt>
                <c:pt idx="482">
                  <c:v>-9.0010934255088937E-2</c:v>
                </c:pt>
                <c:pt idx="483">
                  <c:v>-9.0010934255088937E-2</c:v>
                </c:pt>
                <c:pt idx="484">
                  <c:v>-9.0010934255088937E-2</c:v>
                </c:pt>
                <c:pt idx="485">
                  <c:v>-9.0010934255088937E-2</c:v>
                </c:pt>
                <c:pt idx="486">
                  <c:v>-0.10001214917232104</c:v>
                </c:pt>
                <c:pt idx="487">
                  <c:v>43.275256946863308</c:v>
                </c:pt>
                <c:pt idx="488">
                  <c:v>792.38625667738245</c:v>
                </c:pt>
                <c:pt idx="489">
                  <c:v>2063.1006192012246</c:v>
                </c:pt>
                <c:pt idx="490">
                  <c:v>3274.2677481078672</c:v>
                </c:pt>
                <c:pt idx="491">
                  <c:v>3988.5145126369152</c:v>
                </c:pt>
                <c:pt idx="492">
                  <c:v>3877.1709869633696</c:v>
                </c:pt>
                <c:pt idx="493">
                  <c:v>3410.9443511667605</c:v>
                </c:pt>
                <c:pt idx="494">
                  <c:v>2644.0211876686512</c:v>
                </c:pt>
                <c:pt idx="495">
                  <c:v>1149.7796717446715</c:v>
                </c:pt>
                <c:pt idx="496">
                  <c:v>105.47281251712978</c:v>
                </c:pt>
                <c:pt idx="497">
                  <c:v>-9.0010934255088937E-2</c:v>
                </c:pt>
                <c:pt idx="498">
                  <c:v>-0.10001214917232104</c:v>
                </c:pt>
                <c:pt idx="499">
                  <c:v>-0.10001214917232104</c:v>
                </c:pt>
                <c:pt idx="500">
                  <c:v>-0.10001214917232104</c:v>
                </c:pt>
                <c:pt idx="501">
                  <c:v>-0.10001214917232104</c:v>
                </c:pt>
                <c:pt idx="502">
                  <c:v>-0.10001214917232104</c:v>
                </c:pt>
                <c:pt idx="503">
                  <c:v>-9.0010934255088937E-2</c:v>
                </c:pt>
                <c:pt idx="504">
                  <c:v>-0.10001214917232104</c:v>
                </c:pt>
                <c:pt idx="505">
                  <c:v>-9.0010934255088937E-2</c:v>
                </c:pt>
                <c:pt idx="506">
                  <c:v>-9.0010934255088937E-2</c:v>
                </c:pt>
                <c:pt idx="507">
                  <c:v>-0.10001214917232104</c:v>
                </c:pt>
                <c:pt idx="508">
                  <c:v>-9.0010934255088937E-2</c:v>
                </c:pt>
                <c:pt idx="509">
                  <c:v>-9.0010934255088937E-2</c:v>
                </c:pt>
                <c:pt idx="510">
                  <c:v>-9.0010934255088937E-2</c:v>
                </c:pt>
                <c:pt idx="511">
                  <c:v>43.255254517028852</c:v>
                </c:pt>
                <c:pt idx="512">
                  <c:v>913.37095353113909</c:v>
                </c:pt>
                <c:pt idx="513">
                  <c:v>2460.9189449639662</c:v>
                </c:pt>
                <c:pt idx="514">
                  <c:v>4137.4025991097496</c:v>
                </c:pt>
                <c:pt idx="515">
                  <c:v>4694.1802347669782</c:v>
                </c:pt>
                <c:pt idx="516">
                  <c:v>5077.7368280577466</c:v>
                </c:pt>
                <c:pt idx="517">
                  <c:v>4504.517195076588</c:v>
                </c:pt>
                <c:pt idx="518">
                  <c:v>2910.2635299802873</c:v>
                </c:pt>
                <c:pt idx="519">
                  <c:v>1347.6237052373572</c:v>
                </c:pt>
                <c:pt idx="520">
                  <c:v>118.49439433936598</c:v>
                </c:pt>
                <c:pt idx="521">
                  <c:v>-9.0010934255088937E-2</c:v>
                </c:pt>
                <c:pt idx="522">
                  <c:v>-0.10001214917232104</c:v>
                </c:pt>
                <c:pt idx="523">
                  <c:v>-9.0010934255088937E-2</c:v>
                </c:pt>
                <c:pt idx="524">
                  <c:v>-9.0010934255088937E-2</c:v>
                </c:pt>
                <c:pt idx="525">
                  <c:v>-9.0010934255088937E-2</c:v>
                </c:pt>
                <c:pt idx="526">
                  <c:v>-9.0010934255088937E-2</c:v>
                </c:pt>
                <c:pt idx="527">
                  <c:v>-9.0010934255088937E-2</c:v>
                </c:pt>
                <c:pt idx="528">
                  <c:v>-9.0010934255088937E-2</c:v>
                </c:pt>
                <c:pt idx="529">
                  <c:v>-9.0010934255088937E-2</c:v>
                </c:pt>
                <c:pt idx="530">
                  <c:v>-9.0010934255088937E-2</c:v>
                </c:pt>
                <c:pt idx="531">
                  <c:v>-9.0010934255088937E-2</c:v>
                </c:pt>
                <c:pt idx="532">
                  <c:v>-9.0010934255088937E-2</c:v>
                </c:pt>
                <c:pt idx="533">
                  <c:v>-9.0010934255088937E-2</c:v>
                </c:pt>
                <c:pt idx="534">
                  <c:v>-9.0010934255088937E-2</c:v>
                </c:pt>
                <c:pt idx="535">
                  <c:v>85.570394831837888</c:v>
                </c:pt>
                <c:pt idx="536">
                  <c:v>1112.3651267393063</c:v>
                </c:pt>
                <c:pt idx="537">
                  <c:v>3068.7527827736649</c:v>
                </c:pt>
                <c:pt idx="538">
                  <c:v>4037.2604341435035</c:v>
                </c:pt>
                <c:pt idx="539">
                  <c:v>4110.4393236928918</c:v>
                </c:pt>
                <c:pt idx="540">
                  <c:v>3872.2603904390089</c:v>
                </c:pt>
                <c:pt idx="541">
                  <c:v>3712.0809323246194</c:v>
                </c:pt>
                <c:pt idx="542">
                  <c:v>2397.1211950069419</c:v>
                </c:pt>
                <c:pt idx="543">
                  <c:v>949.76537461494672</c:v>
                </c:pt>
                <c:pt idx="544">
                  <c:v>92.371220975555701</c:v>
                </c:pt>
                <c:pt idx="545">
                  <c:v>2.0002429834464212E-2</c:v>
                </c:pt>
                <c:pt idx="546">
                  <c:v>-0.10001214917232104</c:v>
                </c:pt>
                <c:pt idx="547">
                  <c:v>-9.0010934255088937E-2</c:v>
                </c:pt>
                <c:pt idx="548">
                  <c:v>-9.0010934255088937E-2</c:v>
                </c:pt>
                <c:pt idx="549">
                  <c:v>-9.0010934255088937E-2</c:v>
                </c:pt>
                <c:pt idx="550">
                  <c:v>-9.0010934255088937E-2</c:v>
                </c:pt>
                <c:pt idx="551">
                  <c:v>-9.0010934255088937E-2</c:v>
                </c:pt>
                <c:pt idx="552">
                  <c:v>-0.10001214917232104</c:v>
                </c:pt>
                <c:pt idx="553">
                  <c:v>-9.0010934255088937E-2</c:v>
                </c:pt>
                <c:pt idx="554">
                  <c:v>-0.10001214917232104</c:v>
                </c:pt>
                <c:pt idx="555">
                  <c:v>-9.0010934255088937E-2</c:v>
                </c:pt>
                <c:pt idx="556">
                  <c:v>-9.0010934255088937E-2</c:v>
                </c:pt>
                <c:pt idx="557">
                  <c:v>-9.0010934255088937E-2</c:v>
                </c:pt>
                <c:pt idx="558">
                  <c:v>-9.0010934255088937E-2</c:v>
                </c:pt>
                <c:pt idx="559">
                  <c:v>59.317205674103612</c:v>
                </c:pt>
                <c:pt idx="560">
                  <c:v>904.94993057082979</c:v>
                </c:pt>
                <c:pt idx="561">
                  <c:v>2493.0428472781159</c:v>
                </c:pt>
                <c:pt idx="562">
                  <c:v>3605.5379898113461</c:v>
                </c:pt>
                <c:pt idx="563">
                  <c:v>3947.0394743751531</c:v>
                </c:pt>
                <c:pt idx="564">
                  <c:v>3895.013154375712</c:v>
                </c:pt>
                <c:pt idx="565">
                  <c:v>3170.8751882935212</c:v>
                </c:pt>
                <c:pt idx="566">
                  <c:v>2337.3739370913977</c:v>
                </c:pt>
                <c:pt idx="567">
                  <c:v>1043.016702503219</c:v>
                </c:pt>
                <c:pt idx="568">
                  <c:v>57.867029511104953</c:v>
                </c:pt>
                <c:pt idx="569">
                  <c:v>-7.0008504420624729E-2</c:v>
                </c:pt>
                <c:pt idx="570">
                  <c:v>-9.0010934255088937E-2</c:v>
                </c:pt>
                <c:pt idx="571">
                  <c:v>-9.0010934255088937E-2</c:v>
                </c:pt>
                <c:pt idx="572">
                  <c:v>-9.0010934255088937E-2</c:v>
                </c:pt>
                <c:pt idx="573">
                  <c:v>-9.0010934255088937E-2</c:v>
                </c:pt>
                <c:pt idx="574">
                  <c:v>-9.0010934255088937E-2</c:v>
                </c:pt>
                <c:pt idx="575">
                  <c:v>-9.0010934255088937E-2</c:v>
                </c:pt>
                <c:pt idx="576">
                  <c:v>-9.0010934255088937E-2</c:v>
                </c:pt>
                <c:pt idx="577">
                  <c:v>-0.10001214917232104</c:v>
                </c:pt>
                <c:pt idx="578">
                  <c:v>-0.10001214917232104</c:v>
                </c:pt>
                <c:pt idx="579">
                  <c:v>-9.0010934255088937E-2</c:v>
                </c:pt>
                <c:pt idx="580">
                  <c:v>-9.0010934255088937E-2</c:v>
                </c:pt>
                <c:pt idx="581">
                  <c:v>-0.10001214917232104</c:v>
                </c:pt>
                <c:pt idx="582">
                  <c:v>-0.10001214917232104</c:v>
                </c:pt>
                <c:pt idx="583">
                  <c:v>77.699438691976212</c:v>
                </c:pt>
                <c:pt idx="584">
                  <c:v>903.39974225865876</c:v>
                </c:pt>
                <c:pt idx="585">
                  <c:v>2002.0432021315225</c:v>
                </c:pt>
                <c:pt idx="586">
                  <c:v>3177.8760387355837</c:v>
                </c:pt>
                <c:pt idx="587">
                  <c:v>3837.7662001894755</c:v>
                </c:pt>
                <c:pt idx="588">
                  <c:v>3771.5281537926471</c:v>
                </c:pt>
                <c:pt idx="589">
                  <c:v>3143.1618217578712</c:v>
                </c:pt>
                <c:pt idx="590">
                  <c:v>2038.1275855528959</c:v>
                </c:pt>
                <c:pt idx="591">
                  <c:v>1036.7059358904455</c:v>
                </c:pt>
                <c:pt idx="592">
                  <c:v>115.02397276308643</c:v>
                </c:pt>
                <c:pt idx="593">
                  <c:v>-9.0010934255088937E-2</c:v>
                </c:pt>
                <c:pt idx="594">
                  <c:v>-0.10001214917232104</c:v>
                </c:pt>
                <c:pt idx="595">
                  <c:v>-9.0010934255088937E-2</c:v>
                </c:pt>
                <c:pt idx="596">
                  <c:v>-9.0010934255088937E-2</c:v>
                </c:pt>
                <c:pt idx="597">
                  <c:v>-9.0010934255088937E-2</c:v>
                </c:pt>
                <c:pt idx="598">
                  <c:v>-9.0010934255088937E-2</c:v>
                </c:pt>
                <c:pt idx="599">
                  <c:v>-9.0010934255088937E-2</c:v>
                </c:pt>
                <c:pt idx="600">
                  <c:v>-9.0010934255088937E-2</c:v>
                </c:pt>
                <c:pt idx="601">
                  <c:v>-9.0010934255088937E-2</c:v>
                </c:pt>
                <c:pt idx="602">
                  <c:v>-9.0010934255088937E-2</c:v>
                </c:pt>
                <c:pt idx="603">
                  <c:v>-9.0010934255088937E-2</c:v>
                </c:pt>
                <c:pt idx="604">
                  <c:v>-9.0010934255088937E-2</c:v>
                </c:pt>
                <c:pt idx="605">
                  <c:v>-9.0010934255088937E-2</c:v>
                </c:pt>
                <c:pt idx="606">
                  <c:v>-0.10001214917232104</c:v>
                </c:pt>
                <c:pt idx="607">
                  <c:v>10.061222206735497</c:v>
                </c:pt>
                <c:pt idx="608">
                  <c:v>633.80699294975011</c:v>
                </c:pt>
                <c:pt idx="609">
                  <c:v>2253.7037730938337</c:v>
                </c:pt>
                <c:pt idx="610">
                  <c:v>4258.417299608258</c:v>
                </c:pt>
                <c:pt idx="611">
                  <c:v>4440.3393989527094</c:v>
                </c:pt>
                <c:pt idx="612">
                  <c:v>4774.7600233551166</c:v>
                </c:pt>
                <c:pt idx="613">
                  <c:v>4155.6648175486143</c:v>
                </c:pt>
                <c:pt idx="614">
                  <c:v>2977.64171487768</c:v>
                </c:pt>
                <c:pt idx="615">
                  <c:v>1295.6973973870879</c:v>
                </c:pt>
                <c:pt idx="616">
                  <c:v>117.12422789570516</c:v>
                </c:pt>
                <c:pt idx="617">
                  <c:v>1.0001214917232113E-2</c:v>
                </c:pt>
                <c:pt idx="618">
                  <c:v>-9.0010934255088937E-2</c:v>
                </c:pt>
                <c:pt idx="619">
                  <c:v>-9.0010934255088937E-2</c:v>
                </c:pt>
                <c:pt idx="620">
                  <c:v>-9.0010934255088937E-2</c:v>
                </c:pt>
                <c:pt idx="621">
                  <c:v>-9.0010934255088937E-2</c:v>
                </c:pt>
                <c:pt idx="622">
                  <c:v>-9.0010934255088937E-2</c:v>
                </c:pt>
                <c:pt idx="623">
                  <c:v>-9.0010934255088937E-2</c:v>
                </c:pt>
                <c:pt idx="624">
                  <c:v>-9.0010934255088937E-2</c:v>
                </c:pt>
                <c:pt idx="625">
                  <c:v>-0.10001214917232104</c:v>
                </c:pt>
                <c:pt idx="626">
                  <c:v>-0.10001214917232104</c:v>
                </c:pt>
                <c:pt idx="627">
                  <c:v>-0.10001214917232104</c:v>
                </c:pt>
                <c:pt idx="628">
                  <c:v>-0.10001214917232104</c:v>
                </c:pt>
                <c:pt idx="629">
                  <c:v>-0.10001214917232104</c:v>
                </c:pt>
                <c:pt idx="630">
                  <c:v>-9.0010934255088937E-2</c:v>
                </c:pt>
                <c:pt idx="631">
                  <c:v>38.314654347916189</c:v>
                </c:pt>
                <c:pt idx="632">
                  <c:v>995.59094136570423</c:v>
                </c:pt>
                <c:pt idx="633">
                  <c:v>3084.5046962683045</c:v>
                </c:pt>
                <c:pt idx="634">
                  <c:v>5367.8520703768154</c:v>
                </c:pt>
                <c:pt idx="635">
                  <c:v>6684.532016660256</c:v>
                </c:pt>
                <c:pt idx="636">
                  <c:v>6744.849343826083</c:v>
                </c:pt>
                <c:pt idx="637">
                  <c:v>5762.1199648439388</c:v>
                </c:pt>
                <c:pt idx="638">
                  <c:v>3546.8308582471936</c:v>
                </c:pt>
                <c:pt idx="639">
                  <c:v>1445.2855689041287</c:v>
                </c:pt>
                <c:pt idx="640">
                  <c:v>136.51658362021823</c:v>
                </c:pt>
                <c:pt idx="641">
                  <c:v>-8.0009719337856833E-2</c:v>
                </c:pt>
                <c:pt idx="642">
                  <c:v>-9.0010934255088937E-2</c:v>
                </c:pt>
                <c:pt idx="643">
                  <c:v>-9.0010934255088937E-2</c:v>
                </c:pt>
                <c:pt idx="644">
                  <c:v>-0.10001214917232104</c:v>
                </c:pt>
                <c:pt idx="645">
                  <c:v>-9.0010934255088937E-2</c:v>
                </c:pt>
                <c:pt idx="646">
                  <c:v>-9.0010934255088937E-2</c:v>
                </c:pt>
                <c:pt idx="647">
                  <c:v>-9.0010934255088937E-2</c:v>
                </c:pt>
                <c:pt idx="648">
                  <c:v>-9.0010934255088937E-2</c:v>
                </c:pt>
                <c:pt idx="649">
                  <c:v>-0.10001214917232104</c:v>
                </c:pt>
                <c:pt idx="650">
                  <c:v>-9.0010934255088937E-2</c:v>
                </c:pt>
                <c:pt idx="651">
                  <c:v>-9.0010934255088937E-2</c:v>
                </c:pt>
                <c:pt idx="652">
                  <c:v>-9.0010934255088937E-2</c:v>
                </c:pt>
                <c:pt idx="653">
                  <c:v>-0.10001214917232104</c:v>
                </c:pt>
                <c:pt idx="654">
                  <c:v>-9.0010934255088937E-2</c:v>
                </c:pt>
                <c:pt idx="655">
                  <c:v>61.117424359205387</c:v>
                </c:pt>
                <c:pt idx="656">
                  <c:v>718.81731974622301</c:v>
                </c:pt>
                <c:pt idx="657">
                  <c:v>1656.3912133770641</c:v>
                </c:pt>
                <c:pt idx="658">
                  <c:v>2513.4153220645176</c:v>
                </c:pt>
                <c:pt idx="659">
                  <c:v>2761.4754556566254</c:v>
                </c:pt>
                <c:pt idx="660">
                  <c:v>3084.7147217815668</c:v>
                </c:pt>
                <c:pt idx="661">
                  <c:v>2782.1379656756262</c:v>
                </c:pt>
                <c:pt idx="662">
                  <c:v>1832.2125716220044</c:v>
                </c:pt>
                <c:pt idx="663">
                  <c:v>716.28701237216319</c:v>
                </c:pt>
                <c:pt idx="664">
                  <c:v>71.698709741636947</c:v>
                </c:pt>
                <c:pt idx="665">
                  <c:v>-0.10001214917232104</c:v>
                </c:pt>
                <c:pt idx="666">
                  <c:v>-9.0010934255088937E-2</c:v>
                </c:pt>
                <c:pt idx="667">
                  <c:v>-9.0010934255088937E-2</c:v>
                </c:pt>
                <c:pt idx="668">
                  <c:v>-9.0010934255088937E-2</c:v>
                </c:pt>
                <c:pt idx="669">
                  <c:v>-9.0010934255088937E-2</c:v>
                </c:pt>
                <c:pt idx="670">
                  <c:v>-0.10001214917232104</c:v>
                </c:pt>
                <c:pt idx="671">
                  <c:v>-9.0010934255088937E-2</c:v>
                </c:pt>
                <c:pt idx="672">
                  <c:v>-9.0010934255088937E-2</c:v>
                </c:pt>
                <c:pt idx="673">
                  <c:v>-9.0010934255088937E-2</c:v>
                </c:pt>
                <c:pt idx="674">
                  <c:v>-0.10001214917232104</c:v>
                </c:pt>
                <c:pt idx="675">
                  <c:v>-9.0010934255088937E-2</c:v>
                </c:pt>
                <c:pt idx="676">
                  <c:v>-9.0010934255088937E-2</c:v>
                </c:pt>
                <c:pt idx="677">
                  <c:v>-0.10001214917232104</c:v>
                </c:pt>
                <c:pt idx="678">
                  <c:v>-9.0010934255088937E-2</c:v>
                </c:pt>
                <c:pt idx="679">
                  <c:v>40.204883967273062</c:v>
                </c:pt>
                <c:pt idx="680">
                  <c:v>953.5458338536605</c:v>
                </c:pt>
                <c:pt idx="681">
                  <c:v>2599.3957667079617</c:v>
                </c:pt>
                <c:pt idx="682">
                  <c:v>3649.143286850478</c:v>
                </c:pt>
                <c:pt idx="683">
                  <c:v>4527.7700197591521</c:v>
                </c:pt>
                <c:pt idx="684">
                  <c:v>4788.4316841469727</c:v>
                </c:pt>
                <c:pt idx="685">
                  <c:v>3882.2416029264068</c:v>
                </c:pt>
                <c:pt idx="686">
                  <c:v>2281.4371420593188</c:v>
                </c:pt>
                <c:pt idx="687">
                  <c:v>983.3394530920948</c:v>
                </c:pt>
                <c:pt idx="688">
                  <c:v>73.008868895794365</c:v>
                </c:pt>
                <c:pt idx="689">
                  <c:v>-8.0009719337856833E-2</c:v>
                </c:pt>
                <c:pt idx="690">
                  <c:v>-9.0010934255088937E-2</c:v>
                </c:pt>
                <c:pt idx="691">
                  <c:v>-9.0010934255088937E-2</c:v>
                </c:pt>
                <c:pt idx="692">
                  <c:v>-9.0010934255088937E-2</c:v>
                </c:pt>
                <c:pt idx="693">
                  <c:v>-0.10001214917232104</c:v>
                </c:pt>
                <c:pt idx="694">
                  <c:v>-9.0010934255088937E-2</c:v>
                </c:pt>
                <c:pt idx="695">
                  <c:v>-9.0010934255088937E-2</c:v>
                </c:pt>
                <c:pt idx="696">
                  <c:v>-0.10001214917232104</c:v>
                </c:pt>
                <c:pt idx="697">
                  <c:v>-9.0010934255088937E-2</c:v>
                </c:pt>
                <c:pt idx="698">
                  <c:v>-9.0010934255088937E-2</c:v>
                </c:pt>
                <c:pt idx="699">
                  <c:v>-9.0010934255088937E-2</c:v>
                </c:pt>
                <c:pt idx="700">
                  <c:v>-9.0010934255088937E-2</c:v>
                </c:pt>
                <c:pt idx="701">
                  <c:v>-0.10001214917232104</c:v>
                </c:pt>
                <c:pt idx="702">
                  <c:v>-9.0010934255088937E-2</c:v>
                </c:pt>
                <c:pt idx="703">
                  <c:v>29.983642321861851</c:v>
                </c:pt>
                <c:pt idx="704">
                  <c:v>776.3743115948937</c:v>
                </c:pt>
                <c:pt idx="705">
                  <c:v>2159.7623613762726</c:v>
                </c:pt>
                <c:pt idx="706">
                  <c:v>3429.9666619393361</c:v>
                </c:pt>
                <c:pt idx="707">
                  <c:v>4110.6993552807389</c:v>
                </c:pt>
                <c:pt idx="708">
                  <c:v>3875.5007840721919</c:v>
                </c:pt>
                <c:pt idx="709">
                  <c:v>3593.0164687349716</c:v>
                </c:pt>
                <c:pt idx="710">
                  <c:v>2283.4373850427651</c:v>
                </c:pt>
                <c:pt idx="711">
                  <c:v>1136.5580656240907</c:v>
                </c:pt>
                <c:pt idx="712">
                  <c:v>101.49232898007139</c:v>
                </c:pt>
                <c:pt idx="713">
                  <c:v>5.000607458616052E-2</c:v>
                </c:pt>
                <c:pt idx="714">
                  <c:v>-9.0010934255088937E-2</c:v>
                </c:pt>
                <c:pt idx="715">
                  <c:v>-9.0010934255088937E-2</c:v>
                </c:pt>
                <c:pt idx="716">
                  <c:v>-0.10001214917232104</c:v>
                </c:pt>
                <c:pt idx="717">
                  <c:v>-0.10001214917232104</c:v>
                </c:pt>
                <c:pt idx="718">
                  <c:v>-9.0010934255088937E-2</c:v>
                </c:pt>
                <c:pt idx="719">
                  <c:v>-0.10001214917232104</c:v>
                </c:pt>
                <c:pt idx="720">
                  <c:v>-9.0010934255088937E-2</c:v>
                </c:pt>
                <c:pt idx="721">
                  <c:v>-9.0010934255088937E-2</c:v>
                </c:pt>
                <c:pt idx="722">
                  <c:v>-9.0010934255088937E-2</c:v>
                </c:pt>
                <c:pt idx="723">
                  <c:v>-0.10001214917232104</c:v>
                </c:pt>
                <c:pt idx="724">
                  <c:v>-0.10001214917232104</c:v>
                </c:pt>
                <c:pt idx="725">
                  <c:v>-9.0010934255088937E-2</c:v>
                </c:pt>
                <c:pt idx="726">
                  <c:v>-0.10001214917232104</c:v>
                </c:pt>
                <c:pt idx="727">
                  <c:v>72.998867680877126</c:v>
                </c:pt>
                <c:pt idx="728">
                  <c:v>1365.1858386320168</c:v>
                </c:pt>
                <c:pt idx="729">
                  <c:v>4202.3704912120893</c:v>
                </c:pt>
                <c:pt idx="730">
                  <c:v>6608.7928160920565</c:v>
                </c:pt>
                <c:pt idx="731">
                  <c:v>8052.7882282718638</c:v>
                </c:pt>
                <c:pt idx="732">
                  <c:v>8133.6880557373524</c:v>
                </c:pt>
                <c:pt idx="733">
                  <c:v>7339.3015560765252</c:v>
                </c:pt>
                <c:pt idx="734">
                  <c:v>5262.1292274867546</c:v>
                </c:pt>
                <c:pt idx="735">
                  <c:v>2215.2791053818282</c:v>
                </c:pt>
                <c:pt idx="736">
                  <c:v>222.15698695647671</c:v>
                </c:pt>
                <c:pt idx="737">
                  <c:v>9.0010934255088937E-2</c:v>
                </c:pt>
                <c:pt idx="738">
                  <c:v>-0.10001214917232104</c:v>
                </c:pt>
                <c:pt idx="739">
                  <c:v>-9.0010934255088937E-2</c:v>
                </c:pt>
                <c:pt idx="740">
                  <c:v>-9.0010934255088937E-2</c:v>
                </c:pt>
                <c:pt idx="741">
                  <c:v>-9.0010934255088937E-2</c:v>
                </c:pt>
                <c:pt idx="742">
                  <c:v>-9.0010934255088937E-2</c:v>
                </c:pt>
                <c:pt idx="743">
                  <c:v>-0.10001214917232104</c:v>
                </c:pt>
              </c:numCache>
            </c:numRef>
          </c:val>
          <c:smooth val="0"/>
          <c:extLst>
            <c:ext xmlns:c16="http://schemas.microsoft.com/office/drawing/2014/chart" uri="{C3380CC4-5D6E-409C-BE32-E72D297353CC}">
              <c16:uniqueId val="{00000001-31FB-450C-9975-EBF50D9E43BB}"/>
            </c:ext>
          </c:extLst>
        </c:ser>
        <c:dLbls>
          <c:showLegendKey val="0"/>
          <c:showVal val="0"/>
          <c:showCatName val="0"/>
          <c:showSerName val="0"/>
          <c:showPercent val="0"/>
          <c:showBubbleSize val="0"/>
        </c:dLbls>
        <c:smooth val="0"/>
        <c:axId val="1027651096"/>
        <c:axId val="1027652408"/>
      </c:lineChart>
      <c:catAx>
        <c:axId val="1027651096"/>
        <c:scaling>
          <c:orientation val="minMax"/>
        </c:scaling>
        <c:delete val="1"/>
        <c:axPos val="b"/>
        <c:numFmt formatCode="General" sourceLinked="1"/>
        <c:majorTickMark val="none"/>
        <c:minorTickMark val="none"/>
        <c:tickLblPos val="nextTo"/>
        <c:crossAx val="1027652408"/>
        <c:crosses val="autoZero"/>
        <c:auto val="1"/>
        <c:lblAlgn val="ctr"/>
        <c:lblOffset val="100"/>
        <c:noMultiLvlLbl val="0"/>
      </c:catAx>
      <c:valAx>
        <c:axId val="10276524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02765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51351672815285E-2"/>
          <c:y val="3.7800775567400413E-2"/>
          <c:w val="0.84599771235546106"/>
          <c:h val="0.61434994935622289"/>
        </c:manualLayout>
      </c:layout>
      <c:lineChart>
        <c:grouping val="standard"/>
        <c:varyColors val="0"/>
        <c:ser>
          <c:idx val="0"/>
          <c:order val="0"/>
          <c:tx>
            <c:v>12 - 13 Jul</c:v>
          </c:tx>
          <c:spPr>
            <a:ln w="22225" cap="rnd" cmpd="sng" algn="ctr">
              <a:solidFill>
                <a:schemeClr val="accent1"/>
              </a:solidFill>
              <a:round/>
            </a:ln>
            <a:effectLst/>
          </c:spPr>
          <c:marker>
            <c:symbol val="none"/>
          </c:marker>
          <c:cat>
            <c:strRef>
              <c:f>'Jul &amp; Dec'!$A$1058:$A$1345</c:f>
              <c:strCache>
                <c:ptCount val="288"/>
                <c:pt idx="0">
                  <c:v>12 00.00</c:v>
                </c:pt>
                <c:pt idx="1">
                  <c:v>12 00.15</c:v>
                </c:pt>
                <c:pt idx="2">
                  <c:v>12 00.30</c:v>
                </c:pt>
                <c:pt idx="3">
                  <c:v>12 00.45</c:v>
                </c:pt>
                <c:pt idx="4">
                  <c:v>12 01.00</c:v>
                </c:pt>
                <c:pt idx="5">
                  <c:v>12 01.15</c:v>
                </c:pt>
                <c:pt idx="6">
                  <c:v>12 01.30</c:v>
                </c:pt>
                <c:pt idx="7">
                  <c:v>12 01.45</c:v>
                </c:pt>
                <c:pt idx="8">
                  <c:v>12 02.00</c:v>
                </c:pt>
                <c:pt idx="9">
                  <c:v>12 02.15</c:v>
                </c:pt>
                <c:pt idx="10">
                  <c:v>12 02.30</c:v>
                </c:pt>
                <c:pt idx="11">
                  <c:v>12 02.45</c:v>
                </c:pt>
                <c:pt idx="12">
                  <c:v>12 03.00</c:v>
                </c:pt>
                <c:pt idx="13">
                  <c:v>12 03.15</c:v>
                </c:pt>
                <c:pt idx="14">
                  <c:v>12 03.30</c:v>
                </c:pt>
                <c:pt idx="15">
                  <c:v>12 03.45</c:v>
                </c:pt>
                <c:pt idx="16">
                  <c:v>12 04.00</c:v>
                </c:pt>
                <c:pt idx="17">
                  <c:v>12 04.15</c:v>
                </c:pt>
                <c:pt idx="18">
                  <c:v>12 04.30</c:v>
                </c:pt>
                <c:pt idx="19">
                  <c:v>12 04.45</c:v>
                </c:pt>
                <c:pt idx="20">
                  <c:v>12 05.00</c:v>
                </c:pt>
                <c:pt idx="21">
                  <c:v>12 05.15</c:v>
                </c:pt>
                <c:pt idx="22">
                  <c:v>12 05.30</c:v>
                </c:pt>
                <c:pt idx="23">
                  <c:v>12 05.45</c:v>
                </c:pt>
                <c:pt idx="24">
                  <c:v>12 06.00</c:v>
                </c:pt>
                <c:pt idx="25">
                  <c:v>12 06.15</c:v>
                </c:pt>
                <c:pt idx="26">
                  <c:v>12 06.30</c:v>
                </c:pt>
                <c:pt idx="27">
                  <c:v>12 06.45</c:v>
                </c:pt>
                <c:pt idx="28">
                  <c:v>12 07.00</c:v>
                </c:pt>
                <c:pt idx="29">
                  <c:v>12 07.15</c:v>
                </c:pt>
                <c:pt idx="30">
                  <c:v>12 07.30</c:v>
                </c:pt>
                <c:pt idx="31">
                  <c:v>12 07.45</c:v>
                </c:pt>
                <c:pt idx="32">
                  <c:v>12 08.00</c:v>
                </c:pt>
                <c:pt idx="33">
                  <c:v>12 08.15</c:v>
                </c:pt>
                <c:pt idx="34">
                  <c:v>12 08.30</c:v>
                </c:pt>
                <c:pt idx="35">
                  <c:v>12 08.45</c:v>
                </c:pt>
                <c:pt idx="36">
                  <c:v>12 09.00</c:v>
                </c:pt>
                <c:pt idx="37">
                  <c:v>12 09.15</c:v>
                </c:pt>
                <c:pt idx="38">
                  <c:v>12 09.30</c:v>
                </c:pt>
                <c:pt idx="39">
                  <c:v>12 09.45</c:v>
                </c:pt>
                <c:pt idx="40">
                  <c:v>12 10.00</c:v>
                </c:pt>
                <c:pt idx="41">
                  <c:v>12 10.15</c:v>
                </c:pt>
                <c:pt idx="42">
                  <c:v>12 10.30</c:v>
                </c:pt>
                <c:pt idx="43">
                  <c:v>12 10.45</c:v>
                </c:pt>
                <c:pt idx="44">
                  <c:v>12 11.00</c:v>
                </c:pt>
                <c:pt idx="45">
                  <c:v>12 11.15</c:v>
                </c:pt>
                <c:pt idx="46">
                  <c:v>12 11.30</c:v>
                </c:pt>
                <c:pt idx="47">
                  <c:v>12 11.45</c:v>
                </c:pt>
                <c:pt idx="48">
                  <c:v>12 12.00</c:v>
                </c:pt>
                <c:pt idx="49">
                  <c:v>12 12.15</c:v>
                </c:pt>
                <c:pt idx="50">
                  <c:v>12 12.30</c:v>
                </c:pt>
                <c:pt idx="51">
                  <c:v>12 12.45</c:v>
                </c:pt>
                <c:pt idx="52">
                  <c:v>12 13.00</c:v>
                </c:pt>
                <c:pt idx="53">
                  <c:v>12 13.15</c:v>
                </c:pt>
                <c:pt idx="54">
                  <c:v>12 13.30</c:v>
                </c:pt>
                <c:pt idx="55">
                  <c:v>12 13.45</c:v>
                </c:pt>
                <c:pt idx="56">
                  <c:v>12 14.00</c:v>
                </c:pt>
                <c:pt idx="57">
                  <c:v>12 14.15</c:v>
                </c:pt>
                <c:pt idx="58">
                  <c:v>12 14.30</c:v>
                </c:pt>
                <c:pt idx="59">
                  <c:v>12 14.45</c:v>
                </c:pt>
                <c:pt idx="60">
                  <c:v>12 15.00</c:v>
                </c:pt>
                <c:pt idx="61">
                  <c:v>12 15.15</c:v>
                </c:pt>
                <c:pt idx="62">
                  <c:v>12 15.30</c:v>
                </c:pt>
                <c:pt idx="63">
                  <c:v>12 15.45</c:v>
                </c:pt>
                <c:pt idx="64">
                  <c:v>12 16.00</c:v>
                </c:pt>
                <c:pt idx="65">
                  <c:v>12 16.15</c:v>
                </c:pt>
                <c:pt idx="66">
                  <c:v>12 16.30</c:v>
                </c:pt>
                <c:pt idx="67">
                  <c:v>12 16.45</c:v>
                </c:pt>
                <c:pt idx="68">
                  <c:v>12 17.00</c:v>
                </c:pt>
                <c:pt idx="69">
                  <c:v>12 17.15</c:v>
                </c:pt>
                <c:pt idx="70">
                  <c:v>12 17.30</c:v>
                </c:pt>
                <c:pt idx="71">
                  <c:v>12 17.45</c:v>
                </c:pt>
                <c:pt idx="72">
                  <c:v>12 18.00</c:v>
                </c:pt>
                <c:pt idx="73">
                  <c:v>12 18.15</c:v>
                </c:pt>
                <c:pt idx="74">
                  <c:v>12 18.30</c:v>
                </c:pt>
                <c:pt idx="75">
                  <c:v>12 18.45</c:v>
                </c:pt>
                <c:pt idx="76">
                  <c:v>12 19.00</c:v>
                </c:pt>
                <c:pt idx="77">
                  <c:v>12 19.15</c:v>
                </c:pt>
                <c:pt idx="78">
                  <c:v>12 19.30</c:v>
                </c:pt>
                <c:pt idx="79">
                  <c:v>12 19.45</c:v>
                </c:pt>
                <c:pt idx="80">
                  <c:v>12 20.00</c:v>
                </c:pt>
                <c:pt idx="81">
                  <c:v>12 20.15</c:v>
                </c:pt>
                <c:pt idx="82">
                  <c:v>12 20.30</c:v>
                </c:pt>
                <c:pt idx="83">
                  <c:v>12 20.45</c:v>
                </c:pt>
                <c:pt idx="84">
                  <c:v>12 21.00</c:v>
                </c:pt>
                <c:pt idx="85">
                  <c:v>12 21.15</c:v>
                </c:pt>
                <c:pt idx="86">
                  <c:v>12 21.30</c:v>
                </c:pt>
                <c:pt idx="87">
                  <c:v>12 21.45</c:v>
                </c:pt>
                <c:pt idx="88">
                  <c:v>12 22.00</c:v>
                </c:pt>
                <c:pt idx="89">
                  <c:v>12 22.15</c:v>
                </c:pt>
                <c:pt idx="90">
                  <c:v>12 22.30</c:v>
                </c:pt>
                <c:pt idx="91">
                  <c:v>12 22.45</c:v>
                </c:pt>
                <c:pt idx="92">
                  <c:v>12 23.00</c:v>
                </c:pt>
                <c:pt idx="93">
                  <c:v>12 23.15</c:v>
                </c:pt>
                <c:pt idx="94">
                  <c:v>12 23.30</c:v>
                </c:pt>
                <c:pt idx="95">
                  <c:v>12 23.45</c:v>
                </c:pt>
                <c:pt idx="96">
                  <c:v>13 00.00</c:v>
                </c:pt>
                <c:pt idx="97">
                  <c:v>13 00.15</c:v>
                </c:pt>
                <c:pt idx="98">
                  <c:v>13 00.30</c:v>
                </c:pt>
                <c:pt idx="99">
                  <c:v>13 00.45</c:v>
                </c:pt>
                <c:pt idx="100">
                  <c:v>13 01.00</c:v>
                </c:pt>
                <c:pt idx="101">
                  <c:v>13 01.15</c:v>
                </c:pt>
                <c:pt idx="102">
                  <c:v>13 01.30</c:v>
                </c:pt>
                <c:pt idx="103">
                  <c:v>13 01.45</c:v>
                </c:pt>
                <c:pt idx="104">
                  <c:v>13 02.00</c:v>
                </c:pt>
                <c:pt idx="105">
                  <c:v>13 02.15</c:v>
                </c:pt>
                <c:pt idx="106">
                  <c:v>13 02.30</c:v>
                </c:pt>
                <c:pt idx="107">
                  <c:v>13 02.45</c:v>
                </c:pt>
                <c:pt idx="108">
                  <c:v>13 03.00</c:v>
                </c:pt>
                <c:pt idx="109">
                  <c:v>13 03.15</c:v>
                </c:pt>
                <c:pt idx="110">
                  <c:v>13 03.30</c:v>
                </c:pt>
                <c:pt idx="111">
                  <c:v>13 03.45</c:v>
                </c:pt>
                <c:pt idx="112">
                  <c:v>13 04.00</c:v>
                </c:pt>
                <c:pt idx="113">
                  <c:v>13 04.15</c:v>
                </c:pt>
                <c:pt idx="114">
                  <c:v>13 04.30</c:v>
                </c:pt>
                <c:pt idx="115">
                  <c:v>13 04.45</c:v>
                </c:pt>
                <c:pt idx="116">
                  <c:v>13 05.00</c:v>
                </c:pt>
                <c:pt idx="117">
                  <c:v>13 05.15</c:v>
                </c:pt>
                <c:pt idx="118">
                  <c:v>13 05.30</c:v>
                </c:pt>
                <c:pt idx="119">
                  <c:v>13 05.45</c:v>
                </c:pt>
                <c:pt idx="120">
                  <c:v>13 06.00</c:v>
                </c:pt>
                <c:pt idx="121">
                  <c:v>13 06.15</c:v>
                </c:pt>
                <c:pt idx="122">
                  <c:v>13 06.30</c:v>
                </c:pt>
                <c:pt idx="123">
                  <c:v>13 06.45</c:v>
                </c:pt>
                <c:pt idx="124">
                  <c:v>13 07.00</c:v>
                </c:pt>
                <c:pt idx="125">
                  <c:v>13 07.15</c:v>
                </c:pt>
                <c:pt idx="126">
                  <c:v>13 07.30</c:v>
                </c:pt>
                <c:pt idx="127">
                  <c:v>13 07.45</c:v>
                </c:pt>
                <c:pt idx="128">
                  <c:v>13 08.00</c:v>
                </c:pt>
                <c:pt idx="129">
                  <c:v>13 08.15</c:v>
                </c:pt>
                <c:pt idx="130">
                  <c:v>13 08.30</c:v>
                </c:pt>
                <c:pt idx="131">
                  <c:v>13 08.45</c:v>
                </c:pt>
                <c:pt idx="132">
                  <c:v>13 09.00</c:v>
                </c:pt>
                <c:pt idx="133">
                  <c:v>13 09.15</c:v>
                </c:pt>
                <c:pt idx="134">
                  <c:v>13 09.30</c:v>
                </c:pt>
                <c:pt idx="135">
                  <c:v>13 09.45</c:v>
                </c:pt>
                <c:pt idx="136">
                  <c:v>13 10.00</c:v>
                </c:pt>
                <c:pt idx="137">
                  <c:v>13 10.15</c:v>
                </c:pt>
                <c:pt idx="138">
                  <c:v>13 10.30</c:v>
                </c:pt>
                <c:pt idx="139">
                  <c:v>13 10.45</c:v>
                </c:pt>
                <c:pt idx="140">
                  <c:v>13 11.00</c:v>
                </c:pt>
                <c:pt idx="141">
                  <c:v>13 11.15</c:v>
                </c:pt>
                <c:pt idx="142">
                  <c:v>13 11.30</c:v>
                </c:pt>
                <c:pt idx="143">
                  <c:v>13 11.45</c:v>
                </c:pt>
                <c:pt idx="144">
                  <c:v>13 12.00</c:v>
                </c:pt>
                <c:pt idx="145">
                  <c:v>13 12.15</c:v>
                </c:pt>
                <c:pt idx="146">
                  <c:v>13 12.30</c:v>
                </c:pt>
                <c:pt idx="147">
                  <c:v>13 12.45</c:v>
                </c:pt>
                <c:pt idx="148">
                  <c:v>13 13.00</c:v>
                </c:pt>
                <c:pt idx="149">
                  <c:v>13 13.15</c:v>
                </c:pt>
                <c:pt idx="150">
                  <c:v>13 13.30</c:v>
                </c:pt>
                <c:pt idx="151">
                  <c:v>13 13.45</c:v>
                </c:pt>
                <c:pt idx="152">
                  <c:v>13 14.00</c:v>
                </c:pt>
                <c:pt idx="153">
                  <c:v>13 14.15</c:v>
                </c:pt>
                <c:pt idx="154">
                  <c:v>13 14.30</c:v>
                </c:pt>
                <c:pt idx="155">
                  <c:v>13 14.45</c:v>
                </c:pt>
                <c:pt idx="156">
                  <c:v>13 15.00</c:v>
                </c:pt>
                <c:pt idx="157">
                  <c:v>13 15.15</c:v>
                </c:pt>
                <c:pt idx="158">
                  <c:v>13 15.30</c:v>
                </c:pt>
                <c:pt idx="159">
                  <c:v>13 15.45</c:v>
                </c:pt>
                <c:pt idx="160">
                  <c:v>13 16.00</c:v>
                </c:pt>
                <c:pt idx="161">
                  <c:v>13 16.15</c:v>
                </c:pt>
                <c:pt idx="162">
                  <c:v>13 16.30</c:v>
                </c:pt>
                <c:pt idx="163">
                  <c:v>13 16.45</c:v>
                </c:pt>
                <c:pt idx="164">
                  <c:v>13 17.00</c:v>
                </c:pt>
                <c:pt idx="165">
                  <c:v>13 17.15</c:v>
                </c:pt>
                <c:pt idx="166">
                  <c:v>13 17.30</c:v>
                </c:pt>
                <c:pt idx="167">
                  <c:v>13 17.45</c:v>
                </c:pt>
                <c:pt idx="168">
                  <c:v>13 18.00</c:v>
                </c:pt>
                <c:pt idx="169">
                  <c:v>13 18.15</c:v>
                </c:pt>
                <c:pt idx="170">
                  <c:v>13 18.30</c:v>
                </c:pt>
                <c:pt idx="171">
                  <c:v>13 18.45</c:v>
                </c:pt>
                <c:pt idx="172">
                  <c:v>13 19.00</c:v>
                </c:pt>
                <c:pt idx="173">
                  <c:v>13 19.15</c:v>
                </c:pt>
                <c:pt idx="174">
                  <c:v>13 19.30</c:v>
                </c:pt>
                <c:pt idx="175">
                  <c:v>13 19.45</c:v>
                </c:pt>
                <c:pt idx="176">
                  <c:v>13 20.00</c:v>
                </c:pt>
                <c:pt idx="177">
                  <c:v>13 20.15</c:v>
                </c:pt>
                <c:pt idx="178">
                  <c:v>13 20.30</c:v>
                </c:pt>
                <c:pt idx="179">
                  <c:v>13 20.45</c:v>
                </c:pt>
                <c:pt idx="180">
                  <c:v>13 21.00</c:v>
                </c:pt>
                <c:pt idx="181">
                  <c:v>13 21.15</c:v>
                </c:pt>
                <c:pt idx="182">
                  <c:v>13 21.30</c:v>
                </c:pt>
                <c:pt idx="183">
                  <c:v>13 21.45</c:v>
                </c:pt>
                <c:pt idx="184">
                  <c:v>13 22.00</c:v>
                </c:pt>
                <c:pt idx="185">
                  <c:v>13 22.15</c:v>
                </c:pt>
                <c:pt idx="186">
                  <c:v>13 22.30</c:v>
                </c:pt>
                <c:pt idx="187">
                  <c:v>13 22.45</c:v>
                </c:pt>
                <c:pt idx="188">
                  <c:v>13 23.00</c:v>
                </c:pt>
                <c:pt idx="189">
                  <c:v>13 23.15</c:v>
                </c:pt>
                <c:pt idx="190">
                  <c:v>13 23.30</c:v>
                </c:pt>
                <c:pt idx="191">
                  <c:v>13 23.45</c:v>
                </c:pt>
                <c:pt idx="192">
                  <c:v>14 00.00</c:v>
                </c:pt>
                <c:pt idx="193">
                  <c:v>14 00.15</c:v>
                </c:pt>
                <c:pt idx="194">
                  <c:v>14 00.30</c:v>
                </c:pt>
                <c:pt idx="195">
                  <c:v>14 00.45</c:v>
                </c:pt>
                <c:pt idx="196">
                  <c:v>14 01.00</c:v>
                </c:pt>
                <c:pt idx="197">
                  <c:v>14 01.15</c:v>
                </c:pt>
                <c:pt idx="198">
                  <c:v>14 01.30</c:v>
                </c:pt>
                <c:pt idx="199">
                  <c:v>14 01.45</c:v>
                </c:pt>
                <c:pt idx="200">
                  <c:v>14 02.00</c:v>
                </c:pt>
                <c:pt idx="201">
                  <c:v>14 02.15</c:v>
                </c:pt>
                <c:pt idx="202">
                  <c:v>14 02.30</c:v>
                </c:pt>
                <c:pt idx="203">
                  <c:v>14 02.45</c:v>
                </c:pt>
                <c:pt idx="204">
                  <c:v>14 03.00</c:v>
                </c:pt>
                <c:pt idx="205">
                  <c:v>14 03.15</c:v>
                </c:pt>
                <c:pt idx="206">
                  <c:v>14 03.30</c:v>
                </c:pt>
                <c:pt idx="207">
                  <c:v>14 03.45</c:v>
                </c:pt>
                <c:pt idx="208">
                  <c:v>14 04.00</c:v>
                </c:pt>
                <c:pt idx="209">
                  <c:v>14 04.15</c:v>
                </c:pt>
                <c:pt idx="210">
                  <c:v>14 04.30</c:v>
                </c:pt>
                <c:pt idx="211">
                  <c:v>14 04.45</c:v>
                </c:pt>
                <c:pt idx="212">
                  <c:v>14 05.00</c:v>
                </c:pt>
                <c:pt idx="213">
                  <c:v>14 05.15</c:v>
                </c:pt>
                <c:pt idx="214">
                  <c:v>14 05.30</c:v>
                </c:pt>
                <c:pt idx="215">
                  <c:v>14 05.45</c:v>
                </c:pt>
                <c:pt idx="216">
                  <c:v>14 06.00</c:v>
                </c:pt>
                <c:pt idx="217">
                  <c:v>14 06.15</c:v>
                </c:pt>
                <c:pt idx="218">
                  <c:v>14 06.30</c:v>
                </c:pt>
                <c:pt idx="219">
                  <c:v>14 06.45</c:v>
                </c:pt>
                <c:pt idx="220">
                  <c:v>14 07.00</c:v>
                </c:pt>
                <c:pt idx="221">
                  <c:v>14 07.15</c:v>
                </c:pt>
                <c:pt idx="222">
                  <c:v>14 07.30</c:v>
                </c:pt>
                <c:pt idx="223">
                  <c:v>14 07.45</c:v>
                </c:pt>
                <c:pt idx="224">
                  <c:v>14 08.00</c:v>
                </c:pt>
                <c:pt idx="225">
                  <c:v>14 08.15</c:v>
                </c:pt>
                <c:pt idx="226">
                  <c:v>14 08.30</c:v>
                </c:pt>
                <c:pt idx="227">
                  <c:v>14 08.45</c:v>
                </c:pt>
                <c:pt idx="228">
                  <c:v>14 09.00</c:v>
                </c:pt>
                <c:pt idx="229">
                  <c:v>14 09.15</c:v>
                </c:pt>
                <c:pt idx="230">
                  <c:v>14 09.30</c:v>
                </c:pt>
                <c:pt idx="231">
                  <c:v>14 09.45</c:v>
                </c:pt>
                <c:pt idx="232">
                  <c:v>14 10.00</c:v>
                </c:pt>
                <c:pt idx="233">
                  <c:v>14 10.15</c:v>
                </c:pt>
                <c:pt idx="234">
                  <c:v>14 10.30</c:v>
                </c:pt>
                <c:pt idx="235">
                  <c:v>14 10.45</c:v>
                </c:pt>
                <c:pt idx="236">
                  <c:v>14 11.00</c:v>
                </c:pt>
                <c:pt idx="237">
                  <c:v>14 11.15</c:v>
                </c:pt>
                <c:pt idx="238">
                  <c:v>14 11.30</c:v>
                </c:pt>
                <c:pt idx="239">
                  <c:v>14 11.45</c:v>
                </c:pt>
                <c:pt idx="240">
                  <c:v>14 12.00</c:v>
                </c:pt>
                <c:pt idx="241">
                  <c:v>14 12.15</c:v>
                </c:pt>
                <c:pt idx="242">
                  <c:v>14 12.30</c:v>
                </c:pt>
                <c:pt idx="243">
                  <c:v>14 12.45</c:v>
                </c:pt>
                <c:pt idx="244">
                  <c:v>14 13.00</c:v>
                </c:pt>
                <c:pt idx="245">
                  <c:v>14 13.15</c:v>
                </c:pt>
                <c:pt idx="246">
                  <c:v>14 13.30</c:v>
                </c:pt>
                <c:pt idx="247">
                  <c:v>14 13.45</c:v>
                </c:pt>
                <c:pt idx="248">
                  <c:v>14 14.00</c:v>
                </c:pt>
                <c:pt idx="249">
                  <c:v>14 14.15</c:v>
                </c:pt>
                <c:pt idx="250">
                  <c:v>14 14.30</c:v>
                </c:pt>
                <c:pt idx="251">
                  <c:v>14 14.45</c:v>
                </c:pt>
                <c:pt idx="252">
                  <c:v>14 15.00</c:v>
                </c:pt>
                <c:pt idx="253">
                  <c:v>14 15.15</c:v>
                </c:pt>
                <c:pt idx="254">
                  <c:v>14 15.30</c:v>
                </c:pt>
                <c:pt idx="255">
                  <c:v>14 15.45</c:v>
                </c:pt>
                <c:pt idx="256">
                  <c:v>14 16.00</c:v>
                </c:pt>
                <c:pt idx="257">
                  <c:v>14 16.15</c:v>
                </c:pt>
                <c:pt idx="258">
                  <c:v>14 16.30</c:v>
                </c:pt>
                <c:pt idx="259">
                  <c:v>14 16.45</c:v>
                </c:pt>
                <c:pt idx="260">
                  <c:v>14 17.00</c:v>
                </c:pt>
                <c:pt idx="261">
                  <c:v>14 17.15</c:v>
                </c:pt>
                <c:pt idx="262">
                  <c:v>14 17.30</c:v>
                </c:pt>
                <c:pt idx="263">
                  <c:v>14 17.45</c:v>
                </c:pt>
                <c:pt idx="264">
                  <c:v>14 18.00</c:v>
                </c:pt>
                <c:pt idx="265">
                  <c:v>14 18.15</c:v>
                </c:pt>
                <c:pt idx="266">
                  <c:v>14 18.30</c:v>
                </c:pt>
                <c:pt idx="267">
                  <c:v>14 18.45</c:v>
                </c:pt>
                <c:pt idx="268">
                  <c:v>14 19.00</c:v>
                </c:pt>
                <c:pt idx="269">
                  <c:v>14 19.15</c:v>
                </c:pt>
                <c:pt idx="270">
                  <c:v>14 19.30</c:v>
                </c:pt>
                <c:pt idx="271">
                  <c:v>14 19.45</c:v>
                </c:pt>
                <c:pt idx="272">
                  <c:v>14 20.00</c:v>
                </c:pt>
                <c:pt idx="273">
                  <c:v>14 20.15</c:v>
                </c:pt>
                <c:pt idx="274">
                  <c:v>14 20.30</c:v>
                </c:pt>
                <c:pt idx="275">
                  <c:v>14 20.45</c:v>
                </c:pt>
                <c:pt idx="276">
                  <c:v>14 21.00</c:v>
                </c:pt>
                <c:pt idx="277">
                  <c:v>14 21.15</c:v>
                </c:pt>
                <c:pt idx="278">
                  <c:v>14 21.30</c:v>
                </c:pt>
                <c:pt idx="279">
                  <c:v>14 21.45</c:v>
                </c:pt>
                <c:pt idx="280">
                  <c:v>14 22.00</c:v>
                </c:pt>
                <c:pt idx="281">
                  <c:v>14 22.15</c:v>
                </c:pt>
                <c:pt idx="282">
                  <c:v>14 22.30</c:v>
                </c:pt>
                <c:pt idx="283">
                  <c:v>14 22.45</c:v>
                </c:pt>
                <c:pt idx="284">
                  <c:v>14 23.00</c:v>
                </c:pt>
                <c:pt idx="285">
                  <c:v>14 23.15</c:v>
                </c:pt>
                <c:pt idx="286">
                  <c:v>14 23.30</c:v>
                </c:pt>
                <c:pt idx="287">
                  <c:v>14 23.45</c:v>
                </c:pt>
              </c:strCache>
            </c:strRef>
          </c:cat>
          <c:val>
            <c:numRef>
              <c:f>'Jul &amp; Dec'!$D$1058:$D$1249</c:f>
              <c:numCache>
                <c:formatCode>General</c:formatCode>
                <c:ptCount val="1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0.1212</c:v>
                </c:pt>
                <c:pt idx="22">
                  <c:v>0.85303999999999991</c:v>
                </c:pt>
                <c:pt idx="23">
                  <c:v>1.8322000000000001</c:v>
                </c:pt>
                <c:pt idx="24">
                  <c:v>3.19652</c:v>
                </c:pt>
                <c:pt idx="25">
                  <c:v>4.8847200000000006</c:v>
                </c:pt>
                <c:pt idx="26">
                  <c:v>7.1888399999999999</c:v>
                </c:pt>
                <c:pt idx="27">
                  <c:v>9.5730799999999991</c:v>
                </c:pt>
                <c:pt idx="28">
                  <c:v>12.080959999999999</c:v>
                </c:pt>
                <c:pt idx="29">
                  <c:v>15.108079999999999</c:v>
                </c:pt>
                <c:pt idx="30">
                  <c:v>16.52364</c:v>
                </c:pt>
                <c:pt idx="31">
                  <c:v>19.43056</c:v>
                </c:pt>
                <c:pt idx="32">
                  <c:v>21.590119999999999</c:v>
                </c:pt>
                <c:pt idx="33">
                  <c:v>23.84524</c:v>
                </c:pt>
                <c:pt idx="34">
                  <c:v>25.77112</c:v>
                </c:pt>
                <c:pt idx="35">
                  <c:v>26.089400000000001</c:v>
                </c:pt>
                <c:pt idx="36">
                  <c:v>29.248519999999999</c:v>
                </c:pt>
                <c:pt idx="37">
                  <c:v>30.526880000000002</c:v>
                </c:pt>
                <c:pt idx="38">
                  <c:v>31.30864</c:v>
                </c:pt>
                <c:pt idx="39">
                  <c:v>33.250120000000003</c:v>
                </c:pt>
                <c:pt idx="40">
                  <c:v>35.254480000000001</c:v>
                </c:pt>
                <c:pt idx="41">
                  <c:v>34.835839999999997</c:v>
                </c:pt>
                <c:pt idx="42">
                  <c:v>35.414319999999996</c:v>
                </c:pt>
                <c:pt idx="43">
                  <c:v>36.25264</c:v>
                </c:pt>
                <c:pt idx="44">
                  <c:v>36.956919999999997</c:v>
                </c:pt>
                <c:pt idx="45">
                  <c:v>37.745280000000001</c:v>
                </c:pt>
                <c:pt idx="46">
                  <c:v>37.253680000000003</c:v>
                </c:pt>
                <c:pt idx="47">
                  <c:v>36.568280000000001</c:v>
                </c:pt>
                <c:pt idx="48">
                  <c:v>36.03</c:v>
                </c:pt>
                <c:pt idx="49">
                  <c:v>37.796559999999999</c:v>
                </c:pt>
                <c:pt idx="50">
                  <c:v>37.769599999999997</c:v>
                </c:pt>
                <c:pt idx="51">
                  <c:v>36.408120000000004</c:v>
                </c:pt>
                <c:pt idx="52">
                  <c:v>34.948360000000001</c:v>
                </c:pt>
                <c:pt idx="53">
                  <c:v>34.642400000000002</c:v>
                </c:pt>
                <c:pt idx="54">
                  <c:v>34.160199999999996</c:v>
                </c:pt>
                <c:pt idx="55">
                  <c:v>33.055039999999998</c:v>
                </c:pt>
                <c:pt idx="56">
                  <c:v>31.839639999999999</c:v>
                </c:pt>
                <c:pt idx="57">
                  <c:v>30.531639999999999</c:v>
                </c:pt>
                <c:pt idx="58">
                  <c:v>27.594000000000001</c:v>
                </c:pt>
                <c:pt idx="59">
                  <c:v>28.069880000000001</c:v>
                </c:pt>
                <c:pt idx="60">
                  <c:v>25.459880000000002</c:v>
                </c:pt>
                <c:pt idx="61">
                  <c:v>24.448840000000001</c:v>
                </c:pt>
                <c:pt idx="62">
                  <c:v>21.463039999999999</c:v>
                </c:pt>
                <c:pt idx="63">
                  <c:v>20.11504</c:v>
                </c:pt>
                <c:pt idx="64">
                  <c:v>17.28744</c:v>
                </c:pt>
                <c:pt idx="65">
                  <c:v>15.63988</c:v>
                </c:pt>
                <c:pt idx="66">
                  <c:v>13.327399999999999</c:v>
                </c:pt>
                <c:pt idx="67">
                  <c:v>10.9718</c:v>
                </c:pt>
                <c:pt idx="68">
                  <c:v>8.3481200000000015</c:v>
                </c:pt>
                <c:pt idx="69">
                  <c:v>6.5377200000000002</c:v>
                </c:pt>
                <c:pt idx="70">
                  <c:v>4.4798800000000005</c:v>
                </c:pt>
                <c:pt idx="71">
                  <c:v>2.6933600000000002</c:v>
                </c:pt>
                <c:pt idx="72">
                  <c:v>1.6685999999999999</c:v>
                </c:pt>
                <c:pt idx="73">
                  <c:v>0.86563999999999997</c:v>
                </c:pt>
                <c:pt idx="74">
                  <c:v>0.42724000000000001</c:v>
                </c:pt>
                <c:pt idx="75">
                  <c:v>9.8800000000000016E-3</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0.1988</c:v>
                </c:pt>
                <c:pt idx="118">
                  <c:v>0.94435999999999998</c:v>
                </c:pt>
                <c:pt idx="119">
                  <c:v>1.91588</c:v>
                </c:pt>
                <c:pt idx="120">
                  <c:v>3.05124</c:v>
                </c:pt>
                <c:pt idx="121">
                  <c:v>4.6455600000000006</c:v>
                </c:pt>
                <c:pt idx="122">
                  <c:v>6.7929599999999999</c:v>
                </c:pt>
                <c:pt idx="123">
                  <c:v>9.0193999999999992</c:v>
                </c:pt>
                <c:pt idx="124">
                  <c:v>11.898719999999999</c:v>
                </c:pt>
                <c:pt idx="125">
                  <c:v>13.98592</c:v>
                </c:pt>
                <c:pt idx="126">
                  <c:v>15.680879999999998</c:v>
                </c:pt>
                <c:pt idx="127">
                  <c:v>18.688759999999998</c:v>
                </c:pt>
                <c:pt idx="128">
                  <c:v>21.191080000000003</c:v>
                </c:pt>
                <c:pt idx="129">
                  <c:v>22.852040000000002</c:v>
                </c:pt>
                <c:pt idx="130">
                  <c:v>24.478240000000003</c:v>
                </c:pt>
                <c:pt idx="131">
                  <c:v>26.567160000000001</c:v>
                </c:pt>
                <c:pt idx="132">
                  <c:v>28.747199999999999</c:v>
                </c:pt>
                <c:pt idx="133">
                  <c:v>30.175999999999998</c:v>
                </c:pt>
                <c:pt idx="134">
                  <c:v>32.501040000000003</c:v>
                </c:pt>
                <c:pt idx="135">
                  <c:v>31.15868</c:v>
                </c:pt>
                <c:pt idx="136">
                  <c:v>33.921759999999999</c:v>
                </c:pt>
                <c:pt idx="137">
                  <c:v>35.171440000000004</c:v>
                </c:pt>
                <c:pt idx="138">
                  <c:v>34.981519999999996</c:v>
                </c:pt>
                <c:pt idx="139">
                  <c:v>35.800959999999996</c:v>
                </c:pt>
                <c:pt idx="140">
                  <c:v>36.296680000000002</c:v>
                </c:pt>
                <c:pt idx="141">
                  <c:v>36.693640000000002</c:v>
                </c:pt>
                <c:pt idx="142">
                  <c:v>38.177120000000002</c:v>
                </c:pt>
                <c:pt idx="143">
                  <c:v>34.264000000000003</c:v>
                </c:pt>
                <c:pt idx="144">
                  <c:v>38.252279999999999</c:v>
                </c:pt>
                <c:pt idx="145">
                  <c:v>37.156239999999997</c:v>
                </c:pt>
                <c:pt idx="146">
                  <c:v>37.029000000000003</c:v>
                </c:pt>
                <c:pt idx="147">
                  <c:v>37.738759999999999</c:v>
                </c:pt>
                <c:pt idx="148">
                  <c:v>36.976199999999999</c:v>
                </c:pt>
                <c:pt idx="149">
                  <c:v>35.01388</c:v>
                </c:pt>
                <c:pt idx="150">
                  <c:v>34.847839999999998</c:v>
                </c:pt>
                <c:pt idx="151">
                  <c:v>33.043759999999999</c:v>
                </c:pt>
                <c:pt idx="152">
                  <c:v>32.569720000000004</c:v>
                </c:pt>
                <c:pt idx="153">
                  <c:v>31.217680000000001</c:v>
                </c:pt>
                <c:pt idx="154">
                  <c:v>29.244520000000001</c:v>
                </c:pt>
                <c:pt idx="155">
                  <c:v>26.893799999999999</c:v>
                </c:pt>
                <c:pt idx="156">
                  <c:v>27.150040000000001</c:v>
                </c:pt>
                <c:pt idx="157">
                  <c:v>24.18788</c:v>
                </c:pt>
                <c:pt idx="158">
                  <c:v>22.783560000000001</c:v>
                </c:pt>
                <c:pt idx="159">
                  <c:v>20.07612</c:v>
                </c:pt>
                <c:pt idx="160">
                  <c:v>18.36656</c:v>
                </c:pt>
                <c:pt idx="161">
                  <c:v>14.394200000000001</c:v>
                </c:pt>
                <c:pt idx="162">
                  <c:v>7.2875200000000007</c:v>
                </c:pt>
                <c:pt idx="163">
                  <c:v>9.3429599999999997</c:v>
                </c:pt>
                <c:pt idx="164">
                  <c:v>4.7397600000000004</c:v>
                </c:pt>
                <c:pt idx="165">
                  <c:v>3.6320399999999999</c:v>
                </c:pt>
                <c:pt idx="166">
                  <c:v>1.42072</c:v>
                </c:pt>
                <c:pt idx="167">
                  <c:v>0.95452000000000004</c:v>
                </c:pt>
                <c:pt idx="168">
                  <c:v>1.9233199999999999</c:v>
                </c:pt>
                <c:pt idx="169">
                  <c:v>1.2926800000000001</c:v>
                </c:pt>
                <c:pt idx="170">
                  <c:v>0.57711999999999997</c:v>
                </c:pt>
                <c:pt idx="171">
                  <c:v>0.81484000000000001</c:v>
                </c:pt>
                <c:pt idx="172">
                  <c:v>1.0160000000000001E-2</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numCache>
            </c:numRef>
          </c:val>
          <c:smooth val="0"/>
          <c:extLst>
            <c:ext xmlns:c16="http://schemas.microsoft.com/office/drawing/2014/chart" uri="{C3380CC4-5D6E-409C-BE32-E72D297353CC}">
              <c16:uniqueId val="{00000000-11F4-41E9-8584-AF45BFE237B8}"/>
            </c:ext>
          </c:extLst>
        </c:ser>
        <c:ser>
          <c:idx val="1"/>
          <c:order val="1"/>
          <c:tx>
            <c:v>12 - 13 Dec</c:v>
          </c:tx>
          <c:spPr>
            <a:ln w="22225" cap="rnd" cmpd="sng" algn="ctr">
              <a:solidFill>
                <a:schemeClr val="accent2"/>
              </a:solidFill>
              <a:round/>
            </a:ln>
            <a:effectLst/>
          </c:spPr>
          <c:marker>
            <c:symbol val="none"/>
          </c:marker>
          <c:cat>
            <c:strRef>
              <c:f>'Jul &amp; Dec'!$A$1058:$A$1345</c:f>
              <c:strCache>
                <c:ptCount val="288"/>
                <c:pt idx="0">
                  <c:v>12 00.00</c:v>
                </c:pt>
                <c:pt idx="1">
                  <c:v>12 00.15</c:v>
                </c:pt>
                <c:pt idx="2">
                  <c:v>12 00.30</c:v>
                </c:pt>
                <c:pt idx="3">
                  <c:v>12 00.45</c:v>
                </c:pt>
                <c:pt idx="4">
                  <c:v>12 01.00</c:v>
                </c:pt>
                <c:pt idx="5">
                  <c:v>12 01.15</c:v>
                </c:pt>
                <c:pt idx="6">
                  <c:v>12 01.30</c:v>
                </c:pt>
                <c:pt idx="7">
                  <c:v>12 01.45</c:v>
                </c:pt>
                <c:pt idx="8">
                  <c:v>12 02.00</c:v>
                </c:pt>
                <c:pt idx="9">
                  <c:v>12 02.15</c:v>
                </c:pt>
                <c:pt idx="10">
                  <c:v>12 02.30</c:v>
                </c:pt>
                <c:pt idx="11">
                  <c:v>12 02.45</c:v>
                </c:pt>
                <c:pt idx="12">
                  <c:v>12 03.00</c:v>
                </c:pt>
                <c:pt idx="13">
                  <c:v>12 03.15</c:v>
                </c:pt>
                <c:pt idx="14">
                  <c:v>12 03.30</c:v>
                </c:pt>
                <c:pt idx="15">
                  <c:v>12 03.45</c:v>
                </c:pt>
                <c:pt idx="16">
                  <c:v>12 04.00</c:v>
                </c:pt>
                <c:pt idx="17">
                  <c:v>12 04.15</c:v>
                </c:pt>
                <c:pt idx="18">
                  <c:v>12 04.30</c:v>
                </c:pt>
                <c:pt idx="19">
                  <c:v>12 04.45</c:v>
                </c:pt>
                <c:pt idx="20">
                  <c:v>12 05.00</c:v>
                </c:pt>
                <c:pt idx="21">
                  <c:v>12 05.15</c:v>
                </c:pt>
                <c:pt idx="22">
                  <c:v>12 05.30</c:v>
                </c:pt>
                <c:pt idx="23">
                  <c:v>12 05.45</c:v>
                </c:pt>
                <c:pt idx="24">
                  <c:v>12 06.00</c:v>
                </c:pt>
                <c:pt idx="25">
                  <c:v>12 06.15</c:v>
                </c:pt>
                <c:pt idx="26">
                  <c:v>12 06.30</c:v>
                </c:pt>
                <c:pt idx="27">
                  <c:v>12 06.45</c:v>
                </c:pt>
                <c:pt idx="28">
                  <c:v>12 07.00</c:v>
                </c:pt>
                <c:pt idx="29">
                  <c:v>12 07.15</c:v>
                </c:pt>
                <c:pt idx="30">
                  <c:v>12 07.30</c:v>
                </c:pt>
                <c:pt idx="31">
                  <c:v>12 07.45</c:v>
                </c:pt>
                <c:pt idx="32">
                  <c:v>12 08.00</c:v>
                </c:pt>
                <c:pt idx="33">
                  <c:v>12 08.15</c:v>
                </c:pt>
                <c:pt idx="34">
                  <c:v>12 08.30</c:v>
                </c:pt>
                <c:pt idx="35">
                  <c:v>12 08.45</c:v>
                </c:pt>
                <c:pt idx="36">
                  <c:v>12 09.00</c:v>
                </c:pt>
                <c:pt idx="37">
                  <c:v>12 09.15</c:v>
                </c:pt>
                <c:pt idx="38">
                  <c:v>12 09.30</c:v>
                </c:pt>
                <c:pt idx="39">
                  <c:v>12 09.45</c:v>
                </c:pt>
                <c:pt idx="40">
                  <c:v>12 10.00</c:v>
                </c:pt>
                <c:pt idx="41">
                  <c:v>12 10.15</c:v>
                </c:pt>
                <c:pt idx="42">
                  <c:v>12 10.30</c:v>
                </c:pt>
                <c:pt idx="43">
                  <c:v>12 10.45</c:v>
                </c:pt>
                <c:pt idx="44">
                  <c:v>12 11.00</c:v>
                </c:pt>
                <c:pt idx="45">
                  <c:v>12 11.15</c:v>
                </c:pt>
                <c:pt idx="46">
                  <c:v>12 11.30</c:v>
                </c:pt>
                <c:pt idx="47">
                  <c:v>12 11.45</c:v>
                </c:pt>
                <c:pt idx="48">
                  <c:v>12 12.00</c:v>
                </c:pt>
                <c:pt idx="49">
                  <c:v>12 12.15</c:v>
                </c:pt>
                <c:pt idx="50">
                  <c:v>12 12.30</c:v>
                </c:pt>
                <c:pt idx="51">
                  <c:v>12 12.45</c:v>
                </c:pt>
                <c:pt idx="52">
                  <c:v>12 13.00</c:v>
                </c:pt>
                <c:pt idx="53">
                  <c:v>12 13.15</c:v>
                </c:pt>
                <c:pt idx="54">
                  <c:v>12 13.30</c:v>
                </c:pt>
                <c:pt idx="55">
                  <c:v>12 13.45</c:v>
                </c:pt>
                <c:pt idx="56">
                  <c:v>12 14.00</c:v>
                </c:pt>
                <c:pt idx="57">
                  <c:v>12 14.15</c:v>
                </c:pt>
                <c:pt idx="58">
                  <c:v>12 14.30</c:v>
                </c:pt>
                <c:pt idx="59">
                  <c:v>12 14.45</c:v>
                </c:pt>
                <c:pt idx="60">
                  <c:v>12 15.00</c:v>
                </c:pt>
                <c:pt idx="61">
                  <c:v>12 15.15</c:v>
                </c:pt>
                <c:pt idx="62">
                  <c:v>12 15.30</c:v>
                </c:pt>
                <c:pt idx="63">
                  <c:v>12 15.45</c:v>
                </c:pt>
                <c:pt idx="64">
                  <c:v>12 16.00</c:v>
                </c:pt>
                <c:pt idx="65">
                  <c:v>12 16.15</c:v>
                </c:pt>
                <c:pt idx="66">
                  <c:v>12 16.30</c:v>
                </c:pt>
                <c:pt idx="67">
                  <c:v>12 16.45</c:v>
                </c:pt>
                <c:pt idx="68">
                  <c:v>12 17.00</c:v>
                </c:pt>
                <c:pt idx="69">
                  <c:v>12 17.15</c:v>
                </c:pt>
                <c:pt idx="70">
                  <c:v>12 17.30</c:v>
                </c:pt>
                <c:pt idx="71">
                  <c:v>12 17.45</c:v>
                </c:pt>
                <c:pt idx="72">
                  <c:v>12 18.00</c:v>
                </c:pt>
                <c:pt idx="73">
                  <c:v>12 18.15</c:v>
                </c:pt>
                <c:pt idx="74">
                  <c:v>12 18.30</c:v>
                </c:pt>
                <c:pt idx="75">
                  <c:v>12 18.45</c:v>
                </c:pt>
                <c:pt idx="76">
                  <c:v>12 19.00</c:v>
                </c:pt>
                <c:pt idx="77">
                  <c:v>12 19.15</c:v>
                </c:pt>
                <c:pt idx="78">
                  <c:v>12 19.30</c:v>
                </c:pt>
                <c:pt idx="79">
                  <c:v>12 19.45</c:v>
                </c:pt>
                <c:pt idx="80">
                  <c:v>12 20.00</c:v>
                </c:pt>
                <c:pt idx="81">
                  <c:v>12 20.15</c:v>
                </c:pt>
                <c:pt idx="82">
                  <c:v>12 20.30</c:v>
                </c:pt>
                <c:pt idx="83">
                  <c:v>12 20.45</c:v>
                </c:pt>
                <c:pt idx="84">
                  <c:v>12 21.00</c:v>
                </c:pt>
                <c:pt idx="85">
                  <c:v>12 21.15</c:v>
                </c:pt>
                <c:pt idx="86">
                  <c:v>12 21.30</c:v>
                </c:pt>
                <c:pt idx="87">
                  <c:v>12 21.45</c:v>
                </c:pt>
                <c:pt idx="88">
                  <c:v>12 22.00</c:v>
                </c:pt>
                <c:pt idx="89">
                  <c:v>12 22.15</c:v>
                </c:pt>
                <c:pt idx="90">
                  <c:v>12 22.30</c:v>
                </c:pt>
                <c:pt idx="91">
                  <c:v>12 22.45</c:v>
                </c:pt>
                <c:pt idx="92">
                  <c:v>12 23.00</c:v>
                </c:pt>
                <c:pt idx="93">
                  <c:v>12 23.15</c:v>
                </c:pt>
                <c:pt idx="94">
                  <c:v>12 23.30</c:v>
                </c:pt>
                <c:pt idx="95">
                  <c:v>12 23.45</c:v>
                </c:pt>
                <c:pt idx="96">
                  <c:v>13 00.00</c:v>
                </c:pt>
                <c:pt idx="97">
                  <c:v>13 00.15</c:v>
                </c:pt>
                <c:pt idx="98">
                  <c:v>13 00.30</c:v>
                </c:pt>
                <c:pt idx="99">
                  <c:v>13 00.45</c:v>
                </c:pt>
                <c:pt idx="100">
                  <c:v>13 01.00</c:v>
                </c:pt>
                <c:pt idx="101">
                  <c:v>13 01.15</c:v>
                </c:pt>
                <c:pt idx="102">
                  <c:v>13 01.30</c:v>
                </c:pt>
                <c:pt idx="103">
                  <c:v>13 01.45</c:v>
                </c:pt>
                <c:pt idx="104">
                  <c:v>13 02.00</c:v>
                </c:pt>
                <c:pt idx="105">
                  <c:v>13 02.15</c:v>
                </c:pt>
                <c:pt idx="106">
                  <c:v>13 02.30</c:v>
                </c:pt>
                <c:pt idx="107">
                  <c:v>13 02.45</c:v>
                </c:pt>
                <c:pt idx="108">
                  <c:v>13 03.00</c:v>
                </c:pt>
                <c:pt idx="109">
                  <c:v>13 03.15</c:v>
                </c:pt>
                <c:pt idx="110">
                  <c:v>13 03.30</c:v>
                </c:pt>
                <c:pt idx="111">
                  <c:v>13 03.45</c:v>
                </c:pt>
                <c:pt idx="112">
                  <c:v>13 04.00</c:v>
                </c:pt>
                <c:pt idx="113">
                  <c:v>13 04.15</c:v>
                </c:pt>
                <c:pt idx="114">
                  <c:v>13 04.30</c:v>
                </c:pt>
                <c:pt idx="115">
                  <c:v>13 04.45</c:v>
                </c:pt>
                <c:pt idx="116">
                  <c:v>13 05.00</c:v>
                </c:pt>
                <c:pt idx="117">
                  <c:v>13 05.15</c:v>
                </c:pt>
                <c:pt idx="118">
                  <c:v>13 05.30</c:v>
                </c:pt>
                <c:pt idx="119">
                  <c:v>13 05.45</c:v>
                </c:pt>
                <c:pt idx="120">
                  <c:v>13 06.00</c:v>
                </c:pt>
                <c:pt idx="121">
                  <c:v>13 06.15</c:v>
                </c:pt>
                <c:pt idx="122">
                  <c:v>13 06.30</c:v>
                </c:pt>
                <c:pt idx="123">
                  <c:v>13 06.45</c:v>
                </c:pt>
                <c:pt idx="124">
                  <c:v>13 07.00</c:v>
                </c:pt>
                <c:pt idx="125">
                  <c:v>13 07.15</c:v>
                </c:pt>
                <c:pt idx="126">
                  <c:v>13 07.30</c:v>
                </c:pt>
                <c:pt idx="127">
                  <c:v>13 07.45</c:v>
                </c:pt>
                <c:pt idx="128">
                  <c:v>13 08.00</c:v>
                </c:pt>
                <c:pt idx="129">
                  <c:v>13 08.15</c:v>
                </c:pt>
                <c:pt idx="130">
                  <c:v>13 08.30</c:v>
                </c:pt>
                <c:pt idx="131">
                  <c:v>13 08.45</c:v>
                </c:pt>
                <c:pt idx="132">
                  <c:v>13 09.00</c:v>
                </c:pt>
                <c:pt idx="133">
                  <c:v>13 09.15</c:v>
                </c:pt>
                <c:pt idx="134">
                  <c:v>13 09.30</c:v>
                </c:pt>
                <c:pt idx="135">
                  <c:v>13 09.45</c:v>
                </c:pt>
                <c:pt idx="136">
                  <c:v>13 10.00</c:v>
                </c:pt>
                <c:pt idx="137">
                  <c:v>13 10.15</c:v>
                </c:pt>
                <c:pt idx="138">
                  <c:v>13 10.30</c:v>
                </c:pt>
                <c:pt idx="139">
                  <c:v>13 10.45</c:v>
                </c:pt>
                <c:pt idx="140">
                  <c:v>13 11.00</c:v>
                </c:pt>
                <c:pt idx="141">
                  <c:v>13 11.15</c:v>
                </c:pt>
                <c:pt idx="142">
                  <c:v>13 11.30</c:v>
                </c:pt>
                <c:pt idx="143">
                  <c:v>13 11.45</c:v>
                </c:pt>
                <c:pt idx="144">
                  <c:v>13 12.00</c:v>
                </c:pt>
                <c:pt idx="145">
                  <c:v>13 12.15</c:v>
                </c:pt>
                <c:pt idx="146">
                  <c:v>13 12.30</c:v>
                </c:pt>
                <c:pt idx="147">
                  <c:v>13 12.45</c:v>
                </c:pt>
                <c:pt idx="148">
                  <c:v>13 13.00</c:v>
                </c:pt>
                <c:pt idx="149">
                  <c:v>13 13.15</c:v>
                </c:pt>
                <c:pt idx="150">
                  <c:v>13 13.30</c:v>
                </c:pt>
                <c:pt idx="151">
                  <c:v>13 13.45</c:v>
                </c:pt>
                <c:pt idx="152">
                  <c:v>13 14.00</c:v>
                </c:pt>
                <c:pt idx="153">
                  <c:v>13 14.15</c:v>
                </c:pt>
                <c:pt idx="154">
                  <c:v>13 14.30</c:v>
                </c:pt>
                <c:pt idx="155">
                  <c:v>13 14.45</c:v>
                </c:pt>
                <c:pt idx="156">
                  <c:v>13 15.00</c:v>
                </c:pt>
                <c:pt idx="157">
                  <c:v>13 15.15</c:v>
                </c:pt>
                <c:pt idx="158">
                  <c:v>13 15.30</c:v>
                </c:pt>
                <c:pt idx="159">
                  <c:v>13 15.45</c:v>
                </c:pt>
                <c:pt idx="160">
                  <c:v>13 16.00</c:v>
                </c:pt>
                <c:pt idx="161">
                  <c:v>13 16.15</c:v>
                </c:pt>
                <c:pt idx="162">
                  <c:v>13 16.30</c:v>
                </c:pt>
                <c:pt idx="163">
                  <c:v>13 16.45</c:v>
                </c:pt>
                <c:pt idx="164">
                  <c:v>13 17.00</c:v>
                </c:pt>
                <c:pt idx="165">
                  <c:v>13 17.15</c:v>
                </c:pt>
                <c:pt idx="166">
                  <c:v>13 17.30</c:v>
                </c:pt>
                <c:pt idx="167">
                  <c:v>13 17.45</c:v>
                </c:pt>
                <c:pt idx="168">
                  <c:v>13 18.00</c:v>
                </c:pt>
                <c:pt idx="169">
                  <c:v>13 18.15</c:v>
                </c:pt>
                <c:pt idx="170">
                  <c:v>13 18.30</c:v>
                </c:pt>
                <c:pt idx="171">
                  <c:v>13 18.45</c:v>
                </c:pt>
                <c:pt idx="172">
                  <c:v>13 19.00</c:v>
                </c:pt>
                <c:pt idx="173">
                  <c:v>13 19.15</c:v>
                </c:pt>
                <c:pt idx="174">
                  <c:v>13 19.30</c:v>
                </c:pt>
                <c:pt idx="175">
                  <c:v>13 19.45</c:v>
                </c:pt>
                <c:pt idx="176">
                  <c:v>13 20.00</c:v>
                </c:pt>
                <c:pt idx="177">
                  <c:v>13 20.15</c:v>
                </c:pt>
                <c:pt idx="178">
                  <c:v>13 20.30</c:v>
                </c:pt>
                <c:pt idx="179">
                  <c:v>13 20.45</c:v>
                </c:pt>
                <c:pt idx="180">
                  <c:v>13 21.00</c:v>
                </c:pt>
                <c:pt idx="181">
                  <c:v>13 21.15</c:v>
                </c:pt>
                <c:pt idx="182">
                  <c:v>13 21.30</c:v>
                </c:pt>
                <c:pt idx="183">
                  <c:v>13 21.45</c:v>
                </c:pt>
                <c:pt idx="184">
                  <c:v>13 22.00</c:v>
                </c:pt>
                <c:pt idx="185">
                  <c:v>13 22.15</c:v>
                </c:pt>
                <c:pt idx="186">
                  <c:v>13 22.30</c:v>
                </c:pt>
                <c:pt idx="187">
                  <c:v>13 22.45</c:v>
                </c:pt>
                <c:pt idx="188">
                  <c:v>13 23.00</c:v>
                </c:pt>
                <c:pt idx="189">
                  <c:v>13 23.15</c:v>
                </c:pt>
                <c:pt idx="190">
                  <c:v>13 23.30</c:v>
                </c:pt>
                <c:pt idx="191">
                  <c:v>13 23.45</c:v>
                </c:pt>
                <c:pt idx="192">
                  <c:v>14 00.00</c:v>
                </c:pt>
                <c:pt idx="193">
                  <c:v>14 00.15</c:v>
                </c:pt>
                <c:pt idx="194">
                  <c:v>14 00.30</c:v>
                </c:pt>
                <c:pt idx="195">
                  <c:v>14 00.45</c:v>
                </c:pt>
                <c:pt idx="196">
                  <c:v>14 01.00</c:v>
                </c:pt>
                <c:pt idx="197">
                  <c:v>14 01.15</c:v>
                </c:pt>
                <c:pt idx="198">
                  <c:v>14 01.30</c:v>
                </c:pt>
                <c:pt idx="199">
                  <c:v>14 01.45</c:v>
                </c:pt>
                <c:pt idx="200">
                  <c:v>14 02.00</c:v>
                </c:pt>
                <c:pt idx="201">
                  <c:v>14 02.15</c:v>
                </c:pt>
                <c:pt idx="202">
                  <c:v>14 02.30</c:v>
                </c:pt>
                <c:pt idx="203">
                  <c:v>14 02.45</c:v>
                </c:pt>
                <c:pt idx="204">
                  <c:v>14 03.00</c:v>
                </c:pt>
                <c:pt idx="205">
                  <c:v>14 03.15</c:v>
                </c:pt>
                <c:pt idx="206">
                  <c:v>14 03.30</c:v>
                </c:pt>
                <c:pt idx="207">
                  <c:v>14 03.45</c:v>
                </c:pt>
                <c:pt idx="208">
                  <c:v>14 04.00</c:v>
                </c:pt>
                <c:pt idx="209">
                  <c:v>14 04.15</c:v>
                </c:pt>
                <c:pt idx="210">
                  <c:v>14 04.30</c:v>
                </c:pt>
                <c:pt idx="211">
                  <c:v>14 04.45</c:v>
                </c:pt>
                <c:pt idx="212">
                  <c:v>14 05.00</c:v>
                </c:pt>
                <c:pt idx="213">
                  <c:v>14 05.15</c:v>
                </c:pt>
                <c:pt idx="214">
                  <c:v>14 05.30</c:v>
                </c:pt>
                <c:pt idx="215">
                  <c:v>14 05.45</c:v>
                </c:pt>
                <c:pt idx="216">
                  <c:v>14 06.00</c:v>
                </c:pt>
                <c:pt idx="217">
                  <c:v>14 06.15</c:v>
                </c:pt>
                <c:pt idx="218">
                  <c:v>14 06.30</c:v>
                </c:pt>
                <c:pt idx="219">
                  <c:v>14 06.45</c:v>
                </c:pt>
                <c:pt idx="220">
                  <c:v>14 07.00</c:v>
                </c:pt>
                <c:pt idx="221">
                  <c:v>14 07.15</c:v>
                </c:pt>
                <c:pt idx="222">
                  <c:v>14 07.30</c:v>
                </c:pt>
                <c:pt idx="223">
                  <c:v>14 07.45</c:v>
                </c:pt>
                <c:pt idx="224">
                  <c:v>14 08.00</c:v>
                </c:pt>
                <c:pt idx="225">
                  <c:v>14 08.15</c:v>
                </c:pt>
                <c:pt idx="226">
                  <c:v>14 08.30</c:v>
                </c:pt>
                <c:pt idx="227">
                  <c:v>14 08.45</c:v>
                </c:pt>
                <c:pt idx="228">
                  <c:v>14 09.00</c:v>
                </c:pt>
                <c:pt idx="229">
                  <c:v>14 09.15</c:v>
                </c:pt>
                <c:pt idx="230">
                  <c:v>14 09.30</c:v>
                </c:pt>
                <c:pt idx="231">
                  <c:v>14 09.45</c:v>
                </c:pt>
                <c:pt idx="232">
                  <c:v>14 10.00</c:v>
                </c:pt>
                <c:pt idx="233">
                  <c:v>14 10.15</c:v>
                </c:pt>
                <c:pt idx="234">
                  <c:v>14 10.30</c:v>
                </c:pt>
                <c:pt idx="235">
                  <c:v>14 10.45</c:v>
                </c:pt>
                <c:pt idx="236">
                  <c:v>14 11.00</c:v>
                </c:pt>
                <c:pt idx="237">
                  <c:v>14 11.15</c:v>
                </c:pt>
                <c:pt idx="238">
                  <c:v>14 11.30</c:v>
                </c:pt>
                <c:pt idx="239">
                  <c:v>14 11.45</c:v>
                </c:pt>
                <c:pt idx="240">
                  <c:v>14 12.00</c:v>
                </c:pt>
                <c:pt idx="241">
                  <c:v>14 12.15</c:v>
                </c:pt>
                <c:pt idx="242">
                  <c:v>14 12.30</c:v>
                </c:pt>
                <c:pt idx="243">
                  <c:v>14 12.45</c:v>
                </c:pt>
                <c:pt idx="244">
                  <c:v>14 13.00</c:v>
                </c:pt>
                <c:pt idx="245">
                  <c:v>14 13.15</c:v>
                </c:pt>
                <c:pt idx="246">
                  <c:v>14 13.30</c:v>
                </c:pt>
                <c:pt idx="247">
                  <c:v>14 13.45</c:v>
                </c:pt>
                <c:pt idx="248">
                  <c:v>14 14.00</c:v>
                </c:pt>
                <c:pt idx="249">
                  <c:v>14 14.15</c:v>
                </c:pt>
                <c:pt idx="250">
                  <c:v>14 14.30</c:v>
                </c:pt>
                <c:pt idx="251">
                  <c:v>14 14.45</c:v>
                </c:pt>
                <c:pt idx="252">
                  <c:v>14 15.00</c:v>
                </c:pt>
                <c:pt idx="253">
                  <c:v>14 15.15</c:v>
                </c:pt>
                <c:pt idx="254">
                  <c:v>14 15.30</c:v>
                </c:pt>
                <c:pt idx="255">
                  <c:v>14 15.45</c:v>
                </c:pt>
                <c:pt idx="256">
                  <c:v>14 16.00</c:v>
                </c:pt>
                <c:pt idx="257">
                  <c:v>14 16.15</c:v>
                </c:pt>
                <c:pt idx="258">
                  <c:v>14 16.30</c:v>
                </c:pt>
                <c:pt idx="259">
                  <c:v>14 16.45</c:v>
                </c:pt>
                <c:pt idx="260">
                  <c:v>14 17.00</c:v>
                </c:pt>
                <c:pt idx="261">
                  <c:v>14 17.15</c:v>
                </c:pt>
                <c:pt idx="262">
                  <c:v>14 17.30</c:v>
                </c:pt>
                <c:pt idx="263">
                  <c:v>14 17.45</c:v>
                </c:pt>
                <c:pt idx="264">
                  <c:v>14 18.00</c:v>
                </c:pt>
                <c:pt idx="265">
                  <c:v>14 18.15</c:v>
                </c:pt>
                <c:pt idx="266">
                  <c:v>14 18.30</c:v>
                </c:pt>
                <c:pt idx="267">
                  <c:v>14 18.45</c:v>
                </c:pt>
                <c:pt idx="268">
                  <c:v>14 19.00</c:v>
                </c:pt>
                <c:pt idx="269">
                  <c:v>14 19.15</c:v>
                </c:pt>
                <c:pt idx="270">
                  <c:v>14 19.30</c:v>
                </c:pt>
                <c:pt idx="271">
                  <c:v>14 19.45</c:v>
                </c:pt>
                <c:pt idx="272">
                  <c:v>14 20.00</c:v>
                </c:pt>
                <c:pt idx="273">
                  <c:v>14 20.15</c:v>
                </c:pt>
                <c:pt idx="274">
                  <c:v>14 20.30</c:v>
                </c:pt>
                <c:pt idx="275">
                  <c:v>14 20.45</c:v>
                </c:pt>
                <c:pt idx="276">
                  <c:v>14 21.00</c:v>
                </c:pt>
                <c:pt idx="277">
                  <c:v>14 21.15</c:v>
                </c:pt>
                <c:pt idx="278">
                  <c:v>14 21.30</c:v>
                </c:pt>
                <c:pt idx="279">
                  <c:v>14 21.45</c:v>
                </c:pt>
                <c:pt idx="280">
                  <c:v>14 22.00</c:v>
                </c:pt>
                <c:pt idx="281">
                  <c:v>14 22.15</c:v>
                </c:pt>
                <c:pt idx="282">
                  <c:v>14 22.30</c:v>
                </c:pt>
                <c:pt idx="283">
                  <c:v>14 22.45</c:v>
                </c:pt>
                <c:pt idx="284">
                  <c:v>14 23.00</c:v>
                </c:pt>
                <c:pt idx="285">
                  <c:v>14 23.15</c:v>
                </c:pt>
                <c:pt idx="286">
                  <c:v>14 23.30</c:v>
                </c:pt>
                <c:pt idx="287">
                  <c:v>14 23.45</c:v>
                </c:pt>
              </c:strCache>
            </c:strRef>
          </c:cat>
          <c:val>
            <c:numRef>
              <c:f>'Jul &amp; Dec'!$E$1058:$E$1249</c:f>
              <c:numCache>
                <c:formatCode>General</c:formatCode>
                <c:ptCount val="1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0.68028</c:v>
                </c:pt>
                <c:pt idx="26">
                  <c:v>2.82504</c:v>
                </c:pt>
                <c:pt idx="27">
                  <c:v>5.99892</c:v>
                </c:pt>
                <c:pt idx="28">
                  <c:v>9.568719999999999</c:v>
                </c:pt>
                <c:pt idx="29">
                  <c:v>12.727079999999999</c:v>
                </c:pt>
                <c:pt idx="30">
                  <c:v>17.172919999999998</c:v>
                </c:pt>
                <c:pt idx="31">
                  <c:v>20.488119999999999</c:v>
                </c:pt>
                <c:pt idx="32">
                  <c:v>20.626000000000001</c:v>
                </c:pt>
                <c:pt idx="33">
                  <c:v>22.44716</c:v>
                </c:pt>
                <c:pt idx="34">
                  <c:v>24.042759999999998</c:v>
                </c:pt>
                <c:pt idx="35">
                  <c:v>26.997959999999999</c:v>
                </c:pt>
                <c:pt idx="36">
                  <c:v>28.4482</c:v>
                </c:pt>
                <c:pt idx="37">
                  <c:v>29.15804</c:v>
                </c:pt>
                <c:pt idx="38">
                  <c:v>29.74512</c:v>
                </c:pt>
                <c:pt idx="39">
                  <c:v>30.6692</c:v>
                </c:pt>
                <c:pt idx="40">
                  <c:v>30.959439999999997</c:v>
                </c:pt>
                <c:pt idx="41">
                  <c:v>30.54468</c:v>
                </c:pt>
                <c:pt idx="42">
                  <c:v>31.044560000000001</c:v>
                </c:pt>
                <c:pt idx="43">
                  <c:v>31.658279999999998</c:v>
                </c:pt>
                <c:pt idx="44">
                  <c:v>32.232240000000004</c:v>
                </c:pt>
                <c:pt idx="45">
                  <c:v>30.640439999999998</c:v>
                </c:pt>
                <c:pt idx="46">
                  <c:v>29.939679999999999</c:v>
                </c:pt>
                <c:pt idx="47">
                  <c:v>28.992799999999999</c:v>
                </c:pt>
                <c:pt idx="48">
                  <c:v>28.70336</c:v>
                </c:pt>
                <c:pt idx="49">
                  <c:v>27.501840000000001</c:v>
                </c:pt>
                <c:pt idx="50">
                  <c:v>21.75348</c:v>
                </c:pt>
                <c:pt idx="51">
                  <c:v>4.6700799999999996</c:v>
                </c:pt>
                <c:pt idx="52">
                  <c:v>6.3982000000000001</c:v>
                </c:pt>
                <c:pt idx="53">
                  <c:v>6.2648000000000001</c:v>
                </c:pt>
                <c:pt idx="54">
                  <c:v>6.2734799999999993</c:v>
                </c:pt>
                <c:pt idx="55">
                  <c:v>4.7133599999999998</c:v>
                </c:pt>
                <c:pt idx="56">
                  <c:v>3.1583600000000001</c:v>
                </c:pt>
                <c:pt idx="57">
                  <c:v>2.5302399999999996</c:v>
                </c:pt>
                <c:pt idx="58">
                  <c:v>1.7445599999999999</c:v>
                </c:pt>
                <c:pt idx="59">
                  <c:v>0.67503999999999997</c:v>
                </c:pt>
                <c:pt idx="60">
                  <c:v>6.4319999999999988E-2</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0.28108</c:v>
                </c:pt>
                <c:pt idx="122">
                  <c:v>3.1506399999999997</c:v>
                </c:pt>
                <c:pt idx="123">
                  <c:v>5.4357199999999999</c:v>
                </c:pt>
                <c:pt idx="124">
                  <c:v>8.1417999999999999</c:v>
                </c:pt>
                <c:pt idx="125">
                  <c:v>12.83588</c:v>
                </c:pt>
                <c:pt idx="126">
                  <c:v>15.874360000000001</c:v>
                </c:pt>
                <c:pt idx="127">
                  <c:v>18.692599999999999</c:v>
                </c:pt>
                <c:pt idx="128">
                  <c:v>20.7088</c:v>
                </c:pt>
                <c:pt idx="129">
                  <c:v>22.658080000000002</c:v>
                </c:pt>
                <c:pt idx="130">
                  <c:v>23.926959999999998</c:v>
                </c:pt>
                <c:pt idx="131">
                  <c:v>26.177040000000002</c:v>
                </c:pt>
                <c:pt idx="132">
                  <c:v>27.648880000000002</c:v>
                </c:pt>
                <c:pt idx="133">
                  <c:v>28.805759999999999</c:v>
                </c:pt>
                <c:pt idx="134">
                  <c:v>29.218439999999998</c:v>
                </c:pt>
                <c:pt idx="135">
                  <c:v>29.8354</c:v>
                </c:pt>
                <c:pt idx="136">
                  <c:v>31.572680000000002</c:v>
                </c:pt>
                <c:pt idx="137">
                  <c:v>31.792279999999998</c:v>
                </c:pt>
                <c:pt idx="138">
                  <c:v>33.187839999999994</c:v>
                </c:pt>
                <c:pt idx="139">
                  <c:v>30.840799999999998</c:v>
                </c:pt>
                <c:pt idx="140">
                  <c:v>30.532360000000001</c:v>
                </c:pt>
                <c:pt idx="141">
                  <c:v>20.471360000000001</c:v>
                </c:pt>
                <c:pt idx="142">
                  <c:v>16.973320000000001</c:v>
                </c:pt>
                <c:pt idx="143">
                  <c:v>20.134720000000002</c:v>
                </c:pt>
                <c:pt idx="144">
                  <c:v>19.259439999999998</c:v>
                </c:pt>
                <c:pt idx="145">
                  <c:v>23.282</c:v>
                </c:pt>
                <c:pt idx="146">
                  <c:v>24.519560000000002</c:v>
                </c:pt>
                <c:pt idx="147">
                  <c:v>8.7307999999999986</c:v>
                </c:pt>
                <c:pt idx="148">
                  <c:v>22.671439999999997</c:v>
                </c:pt>
                <c:pt idx="149">
                  <c:v>19.74184</c:v>
                </c:pt>
                <c:pt idx="150">
                  <c:v>5.8810000000000002</c:v>
                </c:pt>
                <c:pt idx="151">
                  <c:v>1.99112</c:v>
                </c:pt>
                <c:pt idx="152">
                  <c:v>2.1387199999999997</c:v>
                </c:pt>
                <c:pt idx="153">
                  <c:v>7.1214399999999998</c:v>
                </c:pt>
                <c:pt idx="154">
                  <c:v>3.3465199999999999</c:v>
                </c:pt>
                <c:pt idx="155">
                  <c:v>1.0524800000000001</c:v>
                </c:pt>
                <c:pt idx="156">
                  <c:v>0.26919999999999999</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numCache>
            </c:numRef>
          </c:val>
          <c:smooth val="0"/>
          <c:extLst>
            <c:ext xmlns:c16="http://schemas.microsoft.com/office/drawing/2014/chart" uri="{C3380CC4-5D6E-409C-BE32-E72D297353CC}">
              <c16:uniqueId val="{00000001-11F4-41E9-8584-AF45BFE237B8}"/>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980376576"/>
        <c:axId val="456406352"/>
      </c:lineChart>
      <c:catAx>
        <c:axId val="98037657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it-IT"/>
          </a:p>
        </c:txPr>
        <c:crossAx val="456406352"/>
        <c:crosses val="autoZero"/>
        <c:auto val="1"/>
        <c:lblAlgn val="ctr"/>
        <c:lblOffset val="100"/>
        <c:tickLblSkip val="24"/>
        <c:tickMarkSkip val="24"/>
        <c:noMultiLvlLbl val="0"/>
      </c:catAx>
      <c:valAx>
        <c:axId val="456406352"/>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fr-FR"/>
                  <a:t>MW</a:t>
                </a:r>
              </a:p>
            </c:rich>
          </c:tx>
          <c:layout>
            <c:manualLayout>
              <c:xMode val="edge"/>
              <c:yMode val="edge"/>
              <c:x val="4.8713915608853305E-3"/>
              <c:y val="0.28721581168256194"/>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it-IT"/>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it-IT"/>
          </a:p>
        </c:txPr>
        <c:crossAx val="98037657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0.35389</cdr:x>
      <cdr:y>0.87755</cdr:y>
    </cdr:from>
    <cdr:to>
      <cdr:x>0.47367</cdr:x>
      <cdr:y>0.96299</cdr:y>
    </cdr:to>
    <cdr:sp macro="" textlink="">
      <cdr:nvSpPr>
        <cdr:cNvPr id="2" name="Zone de texte 1"/>
        <cdr:cNvSpPr txBox="1"/>
      </cdr:nvSpPr>
      <cdr:spPr>
        <a:xfrm xmlns:a="http://schemas.openxmlformats.org/drawingml/2006/main">
          <a:off x="1838227" y="2323706"/>
          <a:ext cx="622169" cy="22624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fr-FR" sz="1100"/>
            <a:t>July</a:t>
          </a:r>
        </a:p>
      </cdr:txBody>
    </cdr:sp>
  </cdr:relSizeAnchor>
  <cdr:relSizeAnchor xmlns:cdr="http://schemas.openxmlformats.org/drawingml/2006/chartDrawing">
    <cdr:from>
      <cdr:x>0.57419</cdr:x>
      <cdr:y>0.88427</cdr:y>
    </cdr:from>
    <cdr:to>
      <cdr:x>0.73682</cdr:x>
      <cdr:y>0.96971</cdr:y>
    </cdr:to>
    <cdr:sp macro="" textlink="">
      <cdr:nvSpPr>
        <cdr:cNvPr id="3" name="Zone de texte 1"/>
        <cdr:cNvSpPr txBox="1"/>
      </cdr:nvSpPr>
      <cdr:spPr>
        <a:xfrm xmlns:a="http://schemas.openxmlformats.org/drawingml/2006/main">
          <a:off x="2982535" y="2341512"/>
          <a:ext cx="844747" cy="22624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a:t>December</a:t>
          </a:r>
        </a:p>
      </cdr:txBody>
    </cdr:sp>
  </cdr:relSizeAnchor>
</c:userShapes>
</file>

<file path=ppt/drawings/drawing2.xml><?xml version="1.0" encoding="utf-8"?>
<c:userShapes xmlns:c="http://schemas.openxmlformats.org/drawingml/2006/chart">
  <cdr:relSizeAnchor xmlns:cdr="http://schemas.openxmlformats.org/drawingml/2006/chartDrawing">
    <cdr:from>
      <cdr:x>0.42428</cdr:x>
      <cdr:y>0.66273</cdr:y>
    </cdr:from>
    <cdr:to>
      <cdr:x>0.42494</cdr:x>
      <cdr:y>0.79821</cdr:y>
    </cdr:to>
    <cdr:cxnSp macro="">
      <cdr:nvCxnSpPr>
        <cdr:cNvPr id="3" name="Connecteur droit 2">
          <a:extLst xmlns:a="http://schemas.openxmlformats.org/drawingml/2006/main">
            <a:ext uri="{FF2B5EF4-FFF2-40B4-BE49-F238E27FC236}">
              <a16:creationId xmlns:a16="http://schemas.microsoft.com/office/drawing/2014/main" id="{960358DB-C89E-7149-8D44-7D6575D6A9E6}"/>
            </a:ext>
          </a:extLst>
        </cdr:cNvPr>
        <cdr:cNvCxnSpPr/>
      </cdr:nvCxnSpPr>
      <cdr:spPr>
        <a:xfrm xmlns:a="http://schemas.openxmlformats.org/drawingml/2006/main">
          <a:off x="2140273" y="1880515"/>
          <a:ext cx="3329" cy="384429"/>
        </a:xfrm>
        <a:prstGeom xmlns:a="http://schemas.openxmlformats.org/drawingml/2006/main" prst="line">
          <a:avLst/>
        </a:prstGeom>
        <a:ln xmlns:a="http://schemas.openxmlformats.org/drawingml/2006/main" w="9525"/>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0.60373</cdr:x>
      <cdr:y>0.65272</cdr:y>
    </cdr:from>
    <cdr:to>
      <cdr:x>0.60468</cdr:x>
      <cdr:y>0.77768</cdr:y>
    </cdr:to>
    <cdr:cxnSp macro="">
      <cdr:nvCxnSpPr>
        <cdr:cNvPr id="4" name="Connecteur droit 3">
          <a:extLst xmlns:a="http://schemas.openxmlformats.org/drawingml/2006/main">
            <a:ext uri="{FF2B5EF4-FFF2-40B4-BE49-F238E27FC236}">
              <a16:creationId xmlns:a16="http://schemas.microsoft.com/office/drawing/2014/main" id="{4E0D7D70-CBE5-DD44-A138-EAB9C44C6F0F}"/>
            </a:ext>
          </a:extLst>
        </cdr:cNvPr>
        <cdr:cNvCxnSpPr/>
      </cdr:nvCxnSpPr>
      <cdr:spPr>
        <a:xfrm xmlns:a="http://schemas.openxmlformats.org/drawingml/2006/main" flipH="1">
          <a:off x="3045529" y="1852113"/>
          <a:ext cx="4792" cy="354577"/>
        </a:xfrm>
        <a:prstGeom xmlns:a="http://schemas.openxmlformats.org/drawingml/2006/main" prst="line">
          <a:avLst/>
        </a:prstGeom>
        <a:ln xmlns:a="http://schemas.openxmlformats.org/drawingml/2006/main" w="9525"/>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0.35955</cdr:x>
      <cdr:y>0.65571</cdr:y>
    </cdr:from>
    <cdr:to>
      <cdr:x>0.36078</cdr:x>
      <cdr:y>0.88874</cdr:y>
    </cdr:to>
    <cdr:cxnSp macro="">
      <cdr:nvCxnSpPr>
        <cdr:cNvPr id="5" name="Connecteur droit 4">
          <a:extLst xmlns:a="http://schemas.openxmlformats.org/drawingml/2006/main">
            <a:ext uri="{FF2B5EF4-FFF2-40B4-BE49-F238E27FC236}">
              <a16:creationId xmlns:a16="http://schemas.microsoft.com/office/drawing/2014/main" id="{4E0D7D70-CBE5-DD44-A138-EAB9C44C6F0F}"/>
            </a:ext>
          </a:extLst>
        </cdr:cNvPr>
        <cdr:cNvCxnSpPr/>
      </cdr:nvCxnSpPr>
      <cdr:spPr>
        <a:xfrm xmlns:a="http://schemas.openxmlformats.org/drawingml/2006/main">
          <a:off x="1813740" y="1860597"/>
          <a:ext cx="6205" cy="661229"/>
        </a:xfrm>
        <a:prstGeom xmlns:a="http://schemas.openxmlformats.org/drawingml/2006/main" prst="line">
          <a:avLst/>
        </a:prstGeom>
        <a:ln xmlns:a="http://schemas.openxmlformats.org/drawingml/2006/main" w="9525"/>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0.60909</cdr:x>
      <cdr:y>0.64284</cdr:y>
    </cdr:from>
    <cdr:to>
      <cdr:x>0.60992</cdr:x>
      <cdr:y>0.86686</cdr:y>
    </cdr:to>
    <cdr:cxnSp macro="">
      <cdr:nvCxnSpPr>
        <cdr:cNvPr id="8" name="Connecteur droit 7">
          <a:extLst xmlns:a="http://schemas.openxmlformats.org/drawingml/2006/main">
            <a:ext uri="{FF2B5EF4-FFF2-40B4-BE49-F238E27FC236}">
              <a16:creationId xmlns:a16="http://schemas.microsoft.com/office/drawing/2014/main" id="{0A543CD1-6EE6-EE48-86CB-F23CCADCAF13}"/>
            </a:ext>
          </a:extLst>
        </cdr:cNvPr>
        <cdr:cNvCxnSpPr/>
      </cdr:nvCxnSpPr>
      <cdr:spPr>
        <a:xfrm xmlns:a="http://schemas.openxmlformats.org/drawingml/2006/main">
          <a:off x="3072567" y="1824083"/>
          <a:ext cx="4187" cy="635663"/>
        </a:xfrm>
        <a:prstGeom xmlns:a="http://schemas.openxmlformats.org/drawingml/2006/main" prst="line">
          <a:avLst/>
        </a:prstGeom>
        <a:ln xmlns:a="http://schemas.openxmlformats.org/drawingml/2006/main" w="9525"/>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0.42178</cdr:x>
      <cdr:y>0.76323</cdr:y>
    </cdr:from>
    <cdr:to>
      <cdr:x>0.60025</cdr:x>
      <cdr:y>0.76772</cdr:y>
    </cdr:to>
    <cdr:cxnSp macro="">
      <cdr:nvCxnSpPr>
        <cdr:cNvPr id="10" name="Connecteur droit avec flèche 9">
          <a:extLst xmlns:a="http://schemas.openxmlformats.org/drawingml/2006/main">
            <a:ext uri="{FF2B5EF4-FFF2-40B4-BE49-F238E27FC236}">
              <a16:creationId xmlns:a16="http://schemas.microsoft.com/office/drawing/2014/main" id="{D544F5C2-2539-8445-965F-C037020F1C7C}"/>
            </a:ext>
          </a:extLst>
        </cdr:cNvPr>
        <cdr:cNvCxnSpPr/>
      </cdr:nvCxnSpPr>
      <cdr:spPr>
        <a:xfrm xmlns:a="http://schemas.openxmlformats.org/drawingml/2006/main" flipV="1">
          <a:off x="2127659" y="2165685"/>
          <a:ext cx="900287" cy="12744"/>
        </a:xfrm>
        <a:prstGeom xmlns:a="http://schemas.openxmlformats.org/drawingml/2006/main" prst="straightConnector1">
          <a:avLst/>
        </a:prstGeom>
        <a:ln xmlns:a="http://schemas.openxmlformats.org/drawingml/2006/main" w="9525">
          <a:headEnd type="triangle"/>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0.36179</cdr:x>
      <cdr:y>0.86349</cdr:y>
    </cdr:from>
    <cdr:to>
      <cdr:x>0.61205</cdr:x>
      <cdr:y>0.8648</cdr:y>
    </cdr:to>
    <cdr:cxnSp macro="">
      <cdr:nvCxnSpPr>
        <cdr:cNvPr id="11" name="Connecteur droit avec flèche 10">
          <a:extLst xmlns:a="http://schemas.openxmlformats.org/drawingml/2006/main">
            <a:ext uri="{FF2B5EF4-FFF2-40B4-BE49-F238E27FC236}">
              <a16:creationId xmlns:a16="http://schemas.microsoft.com/office/drawing/2014/main" id="{D2A3789D-9A2F-7D4F-A5DF-D1178B37E12F}"/>
            </a:ext>
          </a:extLst>
        </cdr:cNvPr>
        <cdr:cNvCxnSpPr/>
      </cdr:nvCxnSpPr>
      <cdr:spPr>
        <a:xfrm xmlns:a="http://schemas.openxmlformats.org/drawingml/2006/main" flipV="1">
          <a:off x="1825040" y="2450187"/>
          <a:ext cx="1262434" cy="3717"/>
        </a:xfrm>
        <a:prstGeom xmlns:a="http://schemas.openxmlformats.org/drawingml/2006/main" prst="straightConnector1">
          <a:avLst/>
        </a:prstGeom>
        <a:ln xmlns:a="http://schemas.openxmlformats.org/drawingml/2006/main" w="9525">
          <a:headEnd type="triangle"/>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0.44874</cdr:x>
      <cdr:y>0.83151</cdr:y>
    </cdr:from>
    <cdr:to>
      <cdr:x>0.56519</cdr:x>
      <cdr:y>0.89904</cdr:y>
    </cdr:to>
    <cdr:sp macro="" textlink="">
      <cdr:nvSpPr>
        <cdr:cNvPr id="16" name="ZoneTexte 2">
          <a:extLst xmlns:a="http://schemas.openxmlformats.org/drawingml/2006/main">
            <a:ext uri="{FF2B5EF4-FFF2-40B4-BE49-F238E27FC236}">
              <a16:creationId xmlns:a16="http://schemas.microsoft.com/office/drawing/2014/main" id="{62F50728-99B1-7A41-8CF9-6E3391398FC8}"/>
            </a:ext>
          </a:extLst>
        </cdr:cNvPr>
        <cdr:cNvSpPr txBox="1"/>
      </cdr:nvSpPr>
      <cdr:spPr>
        <a:xfrm xmlns:a="http://schemas.openxmlformats.org/drawingml/2006/main">
          <a:off x="2263659" y="2359440"/>
          <a:ext cx="587431" cy="19161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100"/>
            <a:t>15h45'</a:t>
          </a:r>
        </a:p>
      </cdr:txBody>
    </cdr:sp>
  </cdr:relSizeAnchor>
  <cdr:relSizeAnchor xmlns:cdr="http://schemas.openxmlformats.org/drawingml/2006/chartDrawing">
    <cdr:from>
      <cdr:x>0.46573</cdr:x>
      <cdr:y>0.72975</cdr:y>
    </cdr:from>
    <cdr:to>
      <cdr:x>0.58218</cdr:x>
      <cdr:y>0.79728</cdr:y>
    </cdr:to>
    <cdr:sp macro="" textlink="">
      <cdr:nvSpPr>
        <cdr:cNvPr id="17" name="ZoneTexte 2">
          <a:extLst xmlns:a="http://schemas.openxmlformats.org/drawingml/2006/main">
            <a:ext uri="{FF2B5EF4-FFF2-40B4-BE49-F238E27FC236}">
              <a16:creationId xmlns:a16="http://schemas.microsoft.com/office/drawing/2014/main" id="{79D85E8D-6A86-484D-BC44-41B603B64EAA}"/>
            </a:ext>
          </a:extLst>
        </cdr:cNvPr>
        <cdr:cNvSpPr txBox="1"/>
      </cdr:nvSpPr>
      <cdr:spPr>
        <a:xfrm xmlns:a="http://schemas.openxmlformats.org/drawingml/2006/main">
          <a:off x="2349365" y="2070688"/>
          <a:ext cx="587431" cy="19161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100"/>
            <a:t>11h15'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926E06BC-8BD5-4C82-BD96-84D38A81C83C}" type="datetimeFigureOut">
              <a:rPr lang="it-IT" smtClean="0"/>
              <a:t>03/05/2022</a:t>
            </a:fld>
            <a:endParaRPr lang="it-IT"/>
          </a:p>
        </p:txBody>
      </p:sp>
      <p:sp>
        <p:nvSpPr>
          <p:cNvPr id="4" name="Segnaposto immagine diapositiva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8975" y="4822825"/>
            <a:ext cx="5511800" cy="39465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20238"/>
            <a:ext cx="2986088" cy="50165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902075" y="9520238"/>
            <a:ext cx="2986088" cy="501650"/>
          </a:xfrm>
          <a:prstGeom prst="rect">
            <a:avLst/>
          </a:prstGeom>
        </p:spPr>
        <p:txBody>
          <a:bodyPr vert="horz" lIns="91440" tIns="45720" rIns="91440" bIns="45720" rtlCol="0" anchor="b"/>
          <a:lstStyle>
            <a:lvl1pPr algn="r">
              <a:defRPr sz="1200"/>
            </a:lvl1pPr>
          </a:lstStyle>
          <a:p>
            <a:fld id="{A764C6AB-B2D3-4F27-B2ED-8A1453E313ED}" type="slidenum">
              <a:rPr lang="it-IT" smtClean="0"/>
              <a:t>‹N›</a:t>
            </a:fld>
            <a:endParaRPr lang="it-IT"/>
          </a:p>
        </p:txBody>
      </p:sp>
    </p:spTree>
    <p:extLst>
      <p:ext uri="{BB962C8B-B14F-4D97-AF65-F5344CB8AC3E}">
        <p14:creationId xmlns:p14="http://schemas.microsoft.com/office/powerpoint/2010/main" val="292997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AE7DCCE-29EC-481F-B2AF-A13B5EEEAC64}" type="slidenum">
              <a:rPr lang="it-IT" smtClean="0"/>
              <a:t>12</a:t>
            </a:fld>
            <a:endParaRPr lang="it-IT"/>
          </a:p>
        </p:txBody>
      </p:sp>
    </p:spTree>
    <p:extLst>
      <p:ext uri="{BB962C8B-B14F-4D97-AF65-F5344CB8AC3E}">
        <p14:creationId xmlns:p14="http://schemas.microsoft.com/office/powerpoint/2010/main" val="330622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AE7DCCE-29EC-481F-B2AF-A13B5EEEAC64}" type="slidenum">
              <a:rPr lang="it-IT" smtClean="0"/>
              <a:t>13</a:t>
            </a:fld>
            <a:endParaRPr lang="it-IT"/>
          </a:p>
        </p:txBody>
      </p:sp>
    </p:spTree>
    <p:extLst>
      <p:ext uri="{BB962C8B-B14F-4D97-AF65-F5344CB8AC3E}">
        <p14:creationId xmlns:p14="http://schemas.microsoft.com/office/powerpoint/2010/main" val="298110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6D5A86-97DF-48CA-8384-79587BB7436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23EAAD3-4EF7-415C-84CC-786E75B656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D138E8C-0EBA-40D9-9136-B68990C944F8}"/>
              </a:ext>
            </a:extLst>
          </p:cNvPr>
          <p:cNvSpPr>
            <a:spLocks noGrp="1"/>
          </p:cNvSpPr>
          <p:nvPr>
            <p:ph type="dt" sz="half" idx="10"/>
          </p:nvPr>
        </p:nvSpPr>
        <p:spPr/>
        <p:txBody>
          <a:bodyPr/>
          <a:lstStyle/>
          <a:p>
            <a:fld id="{D75BBDF4-E817-409E-A1F0-54359A96DA00}" type="datetime1">
              <a:rPr lang="it-IT" smtClean="0"/>
              <a:t>03/05/2022</a:t>
            </a:fld>
            <a:endParaRPr lang="it-IT"/>
          </a:p>
        </p:txBody>
      </p:sp>
      <p:sp>
        <p:nvSpPr>
          <p:cNvPr id="5" name="Segnaposto piè di pagina 4">
            <a:extLst>
              <a:ext uri="{FF2B5EF4-FFF2-40B4-BE49-F238E27FC236}">
                <a16:creationId xmlns:a16="http://schemas.microsoft.com/office/drawing/2014/main" id="{F73A26AD-1958-4144-929A-607E760CE9B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0824EC-4635-4B6A-B6C1-4EBA9D777816}"/>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112100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C1A02E-046C-48E4-A128-037E0798936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21327CD-6ACE-4C7E-852A-416FD13346E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BA85FB-98A0-42E4-8CA5-D8249D82C85B}"/>
              </a:ext>
            </a:extLst>
          </p:cNvPr>
          <p:cNvSpPr>
            <a:spLocks noGrp="1"/>
          </p:cNvSpPr>
          <p:nvPr>
            <p:ph type="dt" sz="half" idx="10"/>
          </p:nvPr>
        </p:nvSpPr>
        <p:spPr/>
        <p:txBody>
          <a:bodyPr/>
          <a:lstStyle/>
          <a:p>
            <a:fld id="{5E820ECF-8907-4DF4-8B32-09C0A36A69CF}" type="datetime1">
              <a:rPr lang="it-IT" smtClean="0"/>
              <a:t>03/05/2022</a:t>
            </a:fld>
            <a:endParaRPr lang="it-IT"/>
          </a:p>
        </p:txBody>
      </p:sp>
      <p:sp>
        <p:nvSpPr>
          <p:cNvPr id="5" name="Segnaposto piè di pagina 4">
            <a:extLst>
              <a:ext uri="{FF2B5EF4-FFF2-40B4-BE49-F238E27FC236}">
                <a16:creationId xmlns:a16="http://schemas.microsoft.com/office/drawing/2014/main" id="{4A126341-A073-43BB-9E4A-892D8CA6AA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E6CCAE-F51D-46EE-97AB-7944A127C43B}"/>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1749207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27585C9-D9C1-4664-9BF6-E33E4E57ABD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06A6014-55A3-4DCF-9183-8EA6AB0E9E4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DE4CC82-63D8-42E6-9EF3-67713921B0D7}"/>
              </a:ext>
            </a:extLst>
          </p:cNvPr>
          <p:cNvSpPr>
            <a:spLocks noGrp="1"/>
          </p:cNvSpPr>
          <p:nvPr>
            <p:ph type="dt" sz="half" idx="10"/>
          </p:nvPr>
        </p:nvSpPr>
        <p:spPr/>
        <p:txBody>
          <a:bodyPr/>
          <a:lstStyle/>
          <a:p>
            <a:fld id="{DAB71CB2-A85F-43EA-9241-2523B6DB4A2E}" type="datetime1">
              <a:rPr lang="it-IT" smtClean="0"/>
              <a:t>03/05/2022</a:t>
            </a:fld>
            <a:endParaRPr lang="it-IT"/>
          </a:p>
        </p:txBody>
      </p:sp>
      <p:sp>
        <p:nvSpPr>
          <p:cNvPr id="5" name="Segnaposto piè di pagina 4">
            <a:extLst>
              <a:ext uri="{FF2B5EF4-FFF2-40B4-BE49-F238E27FC236}">
                <a16:creationId xmlns:a16="http://schemas.microsoft.com/office/drawing/2014/main" id="{4AA262F4-AD53-43E7-9491-E675FB9214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AE7B46-1F51-4940-BDAD-6FE9A4B7DA64}"/>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178195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F92F26-F03C-404C-9BDC-3941E20ECB0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83DB662-2719-426C-AC0B-B19E6A638F6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720F77F-8297-4E66-8AE8-9C05184D834F}"/>
              </a:ext>
            </a:extLst>
          </p:cNvPr>
          <p:cNvSpPr>
            <a:spLocks noGrp="1"/>
          </p:cNvSpPr>
          <p:nvPr>
            <p:ph type="dt" sz="half" idx="10"/>
          </p:nvPr>
        </p:nvSpPr>
        <p:spPr/>
        <p:txBody>
          <a:bodyPr/>
          <a:lstStyle/>
          <a:p>
            <a:fld id="{73FF3D59-97ED-40BD-BABB-03E399E14B15}" type="datetime1">
              <a:rPr lang="it-IT" smtClean="0"/>
              <a:t>03/05/2022</a:t>
            </a:fld>
            <a:endParaRPr lang="it-IT"/>
          </a:p>
        </p:txBody>
      </p:sp>
      <p:sp>
        <p:nvSpPr>
          <p:cNvPr id="5" name="Segnaposto piè di pagina 4">
            <a:extLst>
              <a:ext uri="{FF2B5EF4-FFF2-40B4-BE49-F238E27FC236}">
                <a16:creationId xmlns:a16="http://schemas.microsoft.com/office/drawing/2014/main" id="{90845838-4FC2-4AB5-BA54-F4E849B6BE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E1F159-04A2-4A78-8024-99D55BC5A059}"/>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151225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B2877A-7F24-4E9A-BD57-963366AE808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00E31AE-0FC9-44B6-9937-AE0A3991D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29CFC7E-7631-4E5A-8CDC-4E7A4D000B89}"/>
              </a:ext>
            </a:extLst>
          </p:cNvPr>
          <p:cNvSpPr>
            <a:spLocks noGrp="1"/>
          </p:cNvSpPr>
          <p:nvPr>
            <p:ph type="dt" sz="half" idx="10"/>
          </p:nvPr>
        </p:nvSpPr>
        <p:spPr/>
        <p:txBody>
          <a:bodyPr/>
          <a:lstStyle/>
          <a:p>
            <a:fld id="{74A25FE9-AF25-424B-90F1-75E0590B79E7}" type="datetime1">
              <a:rPr lang="it-IT" smtClean="0"/>
              <a:t>03/05/2022</a:t>
            </a:fld>
            <a:endParaRPr lang="it-IT"/>
          </a:p>
        </p:txBody>
      </p:sp>
      <p:sp>
        <p:nvSpPr>
          <p:cNvPr id="5" name="Segnaposto piè di pagina 4">
            <a:extLst>
              <a:ext uri="{FF2B5EF4-FFF2-40B4-BE49-F238E27FC236}">
                <a16:creationId xmlns:a16="http://schemas.microsoft.com/office/drawing/2014/main" id="{D20D6D97-95DE-400C-B7F5-0B234DE5A6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3F33B4-5FE9-4C14-8D55-62F806A817B0}"/>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131312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F64F49-C30F-4CF6-B398-E2564175639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1ADF410-CB4B-4E98-91CE-38CAC9F9ACE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6A47AEC-CC14-4FA2-8874-742CD3D4C82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F3A023A-1472-4E52-A351-F9E552D2253E}"/>
              </a:ext>
            </a:extLst>
          </p:cNvPr>
          <p:cNvSpPr>
            <a:spLocks noGrp="1"/>
          </p:cNvSpPr>
          <p:nvPr>
            <p:ph type="dt" sz="half" idx="10"/>
          </p:nvPr>
        </p:nvSpPr>
        <p:spPr/>
        <p:txBody>
          <a:bodyPr/>
          <a:lstStyle/>
          <a:p>
            <a:fld id="{7AC152A7-BA32-43A6-BBDD-CD02848B7629}" type="datetime1">
              <a:rPr lang="it-IT" smtClean="0"/>
              <a:t>03/05/2022</a:t>
            </a:fld>
            <a:endParaRPr lang="it-IT"/>
          </a:p>
        </p:txBody>
      </p:sp>
      <p:sp>
        <p:nvSpPr>
          <p:cNvPr id="6" name="Segnaposto piè di pagina 5">
            <a:extLst>
              <a:ext uri="{FF2B5EF4-FFF2-40B4-BE49-F238E27FC236}">
                <a16:creationId xmlns:a16="http://schemas.microsoft.com/office/drawing/2014/main" id="{F624F7FD-A71F-4FA4-ACE4-1FD039FD5E6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C2DE781-E45F-4FD5-82D2-B59AFC87419C}"/>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42208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B1E64A-0C18-4409-A475-CF9CA4091CE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CDC249-081D-4624-8E8C-6416A8146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D176570-D720-4C02-B0FB-34CDA95C1DD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F4BAE46-7560-4C95-8FE2-322F88268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27C4013-EC5E-43EB-8C30-C954438009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AC25380-8A6E-4513-9127-A32EF4ABF95D}"/>
              </a:ext>
            </a:extLst>
          </p:cNvPr>
          <p:cNvSpPr>
            <a:spLocks noGrp="1"/>
          </p:cNvSpPr>
          <p:nvPr>
            <p:ph type="dt" sz="half" idx="10"/>
          </p:nvPr>
        </p:nvSpPr>
        <p:spPr/>
        <p:txBody>
          <a:bodyPr/>
          <a:lstStyle/>
          <a:p>
            <a:fld id="{DD80DD3F-D3FE-4157-9A81-15C9AFB75784}" type="datetime1">
              <a:rPr lang="it-IT" smtClean="0"/>
              <a:t>03/05/2022</a:t>
            </a:fld>
            <a:endParaRPr lang="it-IT"/>
          </a:p>
        </p:txBody>
      </p:sp>
      <p:sp>
        <p:nvSpPr>
          <p:cNvPr id="8" name="Segnaposto piè di pagina 7">
            <a:extLst>
              <a:ext uri="{FF2B5EF4-FFF2-40B4-BE49-F238E27FC236}">
                <a16:creationId xmlns:a16="http://schemas.microsoft.com/office/drawing/2014/main" id="{B8412C73-289A-452F-994A-DC268950181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5F4DDE0-DEEA-4249-B235-D385693A18B9}"/>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300454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5A5D9C-922D-4EE3-B6A6-A76A2A30CA4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9C51A61-2727-45EA-B6EE-D119E079953B}"/>
              </a:ext>
            </a:extLst>
          </p:cNvPr>
          <p:cNvSpPr>
            <a:spLocks noGrp="1"/>
          </p:cNvSpPr>
          <p:nvPr>
            <p:ph type="dt" sz="half" idx="10"/>
          </p:nvPr>
        </p:nvSpPr>
        <p:spPr/>
        <p:txBody>
          <a:bodyPr/>
          <a:lstStyle/>
          <a:p>
            <a:fld id="{285E85A2-CA38-484F-807B-075C6597529D}" type="datetime1">
              <a:rPr lang="it-IT" smtClean="0"/>
              <a:t>03/05/2022</a:t>
            </a:fld>
            <a:endParaRPr lang="it-IT"/>
          </a:p>
        </p:txBody>
      </p:sp>
      <p:sp>
        <p:nvSpPr>
          <p:cNvPr id="4" name="Segnaposto piè di pagina 3">
            <a:extLst>
              <a:ext uri="{FF2B5EF4-FFF2-40B4-BE49-F238E27FC236}">
                <a16:creationId xmlns:a16="http://schemas.microsoft.com/office/drawing/2014/main" id="{A23130C8-4DA0-44DB-9ACA-516C39A597B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5868D26-CCDD-4028-B51C-7A678B62F033}"/>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138612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DD1F022-311E-4F26-A484-FB3DD3C3B54B}"/>
              </a:ext>
            </a:extLst>
          </p:cNvPr>
          <p:cNvSpPr>
            <a:spLocks noGrp="1"/>
          </p:cNvSpPr>
          <p:nvPr>
            <p:ph type="dt" sz="half" idx="10"/>
          </p:nvPr>
        </p:nvSpPr>
        <p:spPr/>
        <p:txBody>
          <a:bodyPr/>
          <a:lstStyle/>
          <a:p>
            <a:fld id="{B32AB437-955C-4691-9EDF-95AFA515AB9B}" type="datetime1">
              <a:rPr lang="it-IT" smtClean="0"/>
              <a:t>03/05/2022</a:t>
            </a:fld>
            <a:endParaRPr lang="it-IT"/>
          </a:p>
        </p:txBody>
      </p:sp>
      <p:sp>
        <p:nvSpPr>
          <p:cNvPr id="3" name="Segnaposto piè di pagina 2">
            <a:extLst>
              <a:ext uri="{FF2B5EF4-FFF2-40B4-BE49-F238E27FC236}">
                <a16:creationId xmlns:a16="http://schemas.microsoft.com/office/drawing/2014/main" id="{ACFED2B8-23A4-4BFC-A512-4F46E982303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9307CAE-C69D-4694-832A-9C6A40BE35C1}"/>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44820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EAA67-CA2A-4B67-B53E-74D3A50EC02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205F01-B181-4D7E-BA97-69FE865F5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C391C17-76A1-4FD9-88C8-7256DCFF1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57F8E28-004C-4B6F-AB08-B6F5534D6BC2}"/>
              </a:ext>
            </a:extLst>
          </p:cNvPr>
          <p:cNvSpPr>
            <a:spLocks noGrp="1"/>
          </p:cNvSpPr>
          <p:nvPr>
            <p:ph type="dt" sz="half" idx="10"/>
          </p:nvPr>
        </p:nvSpPr>
        <p:spPr/>
        <p:txBody>
          <a:bodyPr/>
          <a:lstStyle/>
          <a:p>
            <a:fld id="{FFD6B8C2-4BEF-46FE-A44E-7C74E97836BD}" type="datetime1">
              <a:rPr lang="it-IT" smtClean="0"/>
              <a:t>03/05/2022</a:t>
            </a:fld>
            <a:endParaRPr lang="it-IT"/>
          </a:p>
        </p:txBody>
      </p:sp>
      <p:sp>
        <p:nvSpPr>
          <p:cNvPr id="6" name="Segnaposto piè di pagina 5">
            <a:extLst>
              <a:ext uri="{FF2B5EF4-FFF2-40B4-BE49-F238E27FC236}">
                <a16:creationId xmlns:a16="http://schemas.microsoft.com/office/drawing/2014/main" id="{2AD4A8A5-DE7B-497A-9FD0-4DAD9F1B965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84D865-B03F-4E9F-953E-8729FBC83ADD}"/>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132447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239CE9-110D-4036-9AF0-DD3D1514866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E8F59A4-9097-48E1-BCA6-AF7211F35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BBA6A02-95DF-4E2A-9C53-F6C2E4206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7E49612-D807-4A76-A756-05700532A7CB}"/>
              </a:ext>
            </a:extLst>
          </p:cNvPr>
          <p:cNvSpPr>
            <a:spLocks noGrp="1"/>
          </p:cNvSpPr>
          <p:nvPr>
            <p:ph type="dt" sz="half" idx="10"/>
          </p:nvPr>
        </p:nvSpPr>
        <p:spPr/>
        <p:txBody>
          <a:bodyPr/>
          <a:lstStyle/>
          <a:p>
            <a:fld id="{BCFC79D2-201D-4777-8DC9-AAE258399323}" type="datetime1">
              <a:rPr lang="it-IT" smtClean="0"/>
              <a:t>03/05/2022</a:t>
            </a:fld>
            <a:endParaRPr lang="it-IT"/>
          </a:p>
        </p:txBody>
      </p:sp>
      <p:sp>
        <p:nvSpPr>
          <p:cNvPr id="6" name="Segnaposto piè di pagina 5">
            <a:extLst>
              <a:ext uri="{FF2B5EF4-FFF2-40B4-BE49-F238E27FC236}">
                <a16:creationId xmlns:a16="http://schemas.microsoft.com/office/drawing/2014/main" id="{8FEF1B93-A11A-4392-8BCC-077C9951E61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21F2765-318E-4DE4-A9DD-FE770D4C0479}"/>
              </a:ext>
            </a:extLst>
          </p:cNvPr>
          <p:cNvSpPr>
            <a:spLocks noGrp="1"/>
          </p:cNvSpPr>
          <p:nvPr>
            <p:ph type="sldNum" sz="quarter" idx="12"/>
          </p:nvPr>
        </p:nvSpPr>
        <p:spPr/>
        <p:txBody>
          <a:bodyPr/>
          <a:lstStyle/>
          <a:p>
            <a:fld id="{FE0770F4-FBCA-4CD4-BB99-7EAF015781E3}" type="slidenum">
              <a:rPr lang="it-IT" smtClean="0"/>
              <a:t>‹N›</a:t>
            </a:fld>
            <a:endParaRPr lang="it-IT"/>
          </a:p>
        </p:txBody>
      </p:sp>
    </p:spTree>
    <p:extLst>
      <p:ext uri="{BB962C8B-B14F-4D97-AF65-F5344CB8AC3E}">
        <p14:creationId xmlns:p14="http://schemas.microsoft.com/office/powerpoint/2010/main" val="212636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2A0CD05-CD58-4EF6-B3E1-FFBE87F00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857C1D1-E48A-4B57-B0A5-B1EECBFFB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8C5DC9-0F97-4D6B-8568-BDAFD019F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CC108-B47A-4D50-AA3D-D958DFF54D65}" type="datetime1">
              <a:rPr lang="it-IT" smtClean="0"/>
              <a:t>03/05/2022</a:t>
            </a:fld>
            <a:endParaRPr lang="it-IT"/>
          </a:p>
        </p:txBody>
      </p:sp>
      <p:sp>
        <p:nvSpPr>
          <p:cNvPr id="5" name="Segnaposto piè di pagina 4">
            <a:extLst>
              <a:ext uri="{FF2B5EF4-FFF2-40B4-BE49-F238E27FC236}">
                <a16:creationId xmlns:a16="http://schemas.microsoft.com/office/drawing/2014/main" id="{B6EAEED0-C6D3-49E4-A441-78C099D26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11A156C-CCE0-4808-B4AF-8FEB9DDFB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770F4-FBCA-4CD4-BB99-7EAF015781E3}" type="slidenum">
              <a:rPr lang="it-IT" smtClean="0"/>
              <a:t>‹N›</a:t>
            </a:fld>
            <a:endParaRPr lang="it-IT"/>
          </a:p>
        </p:txBody>
      </p:sp>
    </p:spTree>
    <p:extLst>
      <p:ext uri="{BB962C8B-B14F-4D97-AF65-F5344CB8AC3E}">
        <p14:creationId xmlns:p14="http://schemas.microsoft.com/office/powerpoint/2010/main" val="791793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gen-4.org/gif/jcms/c_41890/faq-2"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325120"/>
            <a:ext cx="11816080" cy="6197600"/>
          </a:xfrm>
        </p:spPr>
        <p:txBody>
          <a:bodyPr>
            <a:normAutofit/>
          </a:bodyPr>
          <a:lstStyle/>
          <a:p>
            <a:endParaRPr lang="it-IT" sz="4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r>
              <a:rPr lang="it-IT" sz="5400" b="1" dirty="0">
                <a:solidFill>
                  <a:schemeClr val="accent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Crisi climatica ed  energetica: quali problemi e costi effettivi per il sistema  e chi li paga</a:t>
            </a:r>
            <a:endParaRPr lang="it-IT" sz="4800" b="1" dirty="0">
              <a:solidFill>
                <a:schemeClr val="accent1"/>
              </a:solidFill>
              <a:latin typeface="Calibri" panose="020F0502020204030204" pitchFamily="34" charset="0"/>
              <a:cs typeface="Times New Roman" panose="02020603050405020304" pitchFamily="18" charset="0"/>
            </a:endParaRPr>
          </a:p>
          <a:p>
            <a:r>
              <a:rPr lang="it-IT" sz="3600" b="1" dirty="0" err="1"/>
              <a:t>A.Clerici</a:t>
            </a:r>
            <a:endParaRPr lang="it-IT" sz="3600" b="1" dirty="0"/>
          </a:p>
          <a:p>
            <a:r>
              <a:rPr lang="it-IT" sz="3600" b="1" dirty="0" err="1"/>
              <a:t>Honorary</a:t>
            </a:r>
            <a:r>
              <a:rPr lang="it-IT" sz="3600" b="1" dirty="0"/>
              <a:t> Chair WEC Italy &amp;FAST-</a:t>
            </a:r>
            <a:r>
              <a:rPr lang="it-IT" sz="3600" b="1" dirty="0" err="1"/>
              <a:t>Past</a:t>
            </a:r>
            <a:r>
              <a:rPr lang="it-IT" sz="3600" b="1" dirty="0"/>
              <a:t> </a:t>
            </a:r>
            <a:r>
              <a:rPr lang="it-IT" sz="3600" b="1" dirty="0" err="1"/>
              <a:t>President</a:t>
            </a:r>
            <a:r>
              <a:rPr lang="it-IT" sz="3600" b="1" dirty="0"/>
              <a:t> AEIT</a:t>
            </a:r>
          </a:p>
          <a:p>
            <a:endParaRPr lang="it-IT" sz="4400" b="0" i="0" u="none" strike="noStrike" baseline="0" dirty="0">
              <a:latin typeface="CIDFont+F3"/>
            </a:endParaRPr>
          </a:p>
          <a:p>
            <a:r>
              <a:rPr lang="it-IT" sz="4400" b="0" i="0" u="none" strike="noStrike" baseline="0" dirty="0">
                <a:solidFill>
                  <a:srgbClr val="0070C0"/>
                </a:solidFill>
                <a:latin typeface="CIDFont+F3"/>
              </a:rPr>
              <a:t>Workshop Nazionale </a:t>
            </a:r>
            <a:r>
              <a:rPr lang="it-IT" sz="4400" b="0" i="0" u="none" strike="noStrike" baseline="0" dirty="0" err="1">
                <a:solidFill>
                  <a:srgbClr val="0070C0"/>
                </a:solidFill>
                <a:latin typeface="CIDFont+F3"/>
              </a:rPr>
              <a:t>Cigre</a:t>
            </a:r>
            <a:r>
              <a:rPr lang="it-IT" sz="4400" b="0" i="0" u="none" strike="noStrike" baseline="0" dirty="0">
                <a:solidFill>
                  <a:srgbClr val="0070C0"/>
                </a:solidFill>
                <a:latin typeface="CIDFont+F3"/>
              </a:rPr>
              <a:t> Italia – 4 maggio 2022</a:t>
            </a:r>
            <a:endParaRPr lang="it-IT" sz="4400" b="1" dirty="0">
              <a:solidFill>
                <a:srgbClr val="0070C0"/>
              </a:solidFill>
            </a:endParaRPr>
          </a:p>
        </p:txBody>
      </p:sp>
      <p:sp>
        <p:nvSpPr>
          <p:cNvPr id="2" name="Segnaposto piè di pagina 1">
            <a:extLst>
              <a:ext uri="{FF2B5EF4-FFF2-40B4-BE49-F238E27FC236}">
                <a16:creationId xmlns:a16="http://schemas.microsoft.com/office/drawing/2014/main" id="{ACF3BD83-EA57-1592-7EEB-60FBA9EFF56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D9BD388-B84B-CA9D-CF2A-4F3CA5F59259}"/>
              </a:ext>
            </a:extLst>
          </p:cNvPr>
          <p:cNvSpPr>
            <a:spLocks noGrp="1"/>
          </p:cNvSpPr>
          <p:nvPr>
            <p:ph type="sldNum" sz="quarter" idx="12"/>
          </p:nvPr>
        </p:nvSpPr>
        <p:spPr/>
        <p:txBody>
          <a:bodyPr/>
          <a:lstStyle/>
          <a:p>
            <a:fld id="{FE0770F4-FBCA-4CD4-BB99-7EAF015781E3}" type="slidenum">
              <a:rPr lang="it-IT" smtClean="0"/>
              <a:t>1</a:t>
            </a:fld>
            <a:endParaRPr lang="it-IT"/>
          </a:p>
        </p:txBody>
      </p:sp>
    </p:spTree>
    <p:extLst>
      <p:ext uri="{BB962C8B-B14F-4D97-AF65-F5344CB8AC3E}">
        <p14:creationId xmlns:p14="http://schemas.microsoft.com/office/powerpoint/2010/main" val="100345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4160" y="223520"/>
            <a:ext cx="11663680" cy="6325062"/>
          </a:xfrm>
        </p:spPr>
        <p:txBody>
          <a:bodyPr>
            <a:normAutofit/>
          </a:bodyPr>
          <a:lstStyle/>
          <a:p>
            <a:r>
              <a:rPr lang="it-IT" b="1" i="1" dirty="0"/>
              <a:t>                                                                                                                                                                 </a:t>
            </a:r>
            <a:endParaRPr lang="it-IT" dirty="0"/>
          </a:p>
        </p:txBody>
      </p:sp>
      <p:sp>
        <p:nvSpPr>
          <p:cNvPr id="4" name="Slide Number Placeholder 3">
            <a:extLst>
              <a:ext uri="{FF2B5EF4-FFF2-40B4-BE49-F238E27FC236}">
                <a16:creationId xmlns:a16="http://schemas.microsoft.com/office/drawing/2014/main" id="{34B804DE-780F-4AF7-B89A-4F75DCC0CDA3}"/>
              </a:ext>
            </a:extLst>
          </p:cNvPr>
          <p:cNvSpPr>
            <a:spLocks noGrp="1"/>
          </p:cNvSpPr>
          <p:nvPr>
            <p:ph type="sldNum" sz="quarter" idx="4"/>
          </p:nvPr>
        </p:nvSpPr>
        <p:spPr>
          <a:xfrm>
            <a:off x="5364235" y="6400800"/>
            <a:ext cx="6827765" cy="457200"/>
          </a:xfrm>
          <a:prstGeom prst="rect">
            <a:avLst/>
          </a:prstGeom>
        </p:spPr>
        <p:txBody>
          <a:bodyPr/>
          <a:lstStyle>
            <a:defPPr>
              <a:defRPr lang="en-US"/>
            </a:defPPr>
            <a:lvl1pPr marL="0" marR="0" indent="0" algn="r" defTabSz="914400" rtl="0" eaLnBrk="0" fontAlgn="base" latinLnBrk="0" hangingPunct="0">
              <a:lnSpc>
                <a:spcPct val="100000"/>
              </a:lnSpc>
              <a:spcBef>
                <a:spcPct val="20000"/>
              </a:spcBef>
              <a:spcAft>
                <a:spcPct val="0"/>
              </a:spcAft>
              <a:buClrTx/>
              <a:buSzTx/>
              <a:buFontTx/>
              <a:buNone/>
              <a:tabLst/>
              <a:defRPr kumimoji="1" sz="1400" kern="1200">
                <a:solidFill>
                  <a:srgbClr val="002250"/>
                </a:solidFill>
                <a:latin typeface="Arial" charset="0"/>
                <a:ea typeface="ＭＳ Ｐゴシック" pitchFamily="34" charset="-128"/>
                <a:cs typeface="+mn-cs"/>
              </a:defRPr>
            </a:lvl1pPr>
            <a:lvl2pPr marL="4572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5pPr>
            <a:lvl6pPr marL="2286000" algn="l" defTabSz="914400" rtl="0" eaLnBrk="1" latinLnBrk="0" hangingPunct="1">
              <a:defRPr kumimoji="1" sz="3000" kern="1200">
                <a:solidFill>
                  <a:schemeClr val="tx1"/>
                </a:solidFill>
                <a:latin typeface="Arial" charset="0"/>
                <a:ea typeface="ＭＳ Ｐゴシック" pitchFamily="34" charset="-128"/>
                <a:cs typeface="+mn-cs"/>
              </a:defRPr>
            </a:lvl6pPr>
            <a:lvl7pPr marL="2743200" algn="l" defTabSz="914400" rtl="0" eaLnBrk="1" latinLnBrk="0" hangingPunct="1">
              <a:defRPr kumimoji="1" sz="3000" kern="1200">
                <a:solidFill>
                  <a:schemeClr val="tx1"/>
                </a:solidFill>
                <a:latin typeface="Arial" charset="0"/>
                <a:ea typeface="ＭＳ Ｐゴシック" pitchFamily="34" charset="-128"/>
                <a:cs typeface="+mn-cs"/>
              </a:defRPr>
            </a:lvl7pPr>
            <a:lvl8pPr marL="3200400" algn="l" defTabSz="914400" rtl="0" eaLnBrk="1" latinLnBrk="0" hangingPunct="1">
              <a:defRPr kumimoji="1" sz="3000" kern="1200">
                <a:solidFill>
                  <a:schemeClr val="tx1"/>
                </a:solidFill>
                <a:latin typeface="Arial" charset="0"/>
                <a:ea typeface="ＭＳ Ｐゴシック" pitchFamily="34" charset="-128"/>
                <a:cs typeface="+mn-cs"/>
              </a:defRPr>
            </a:lvl8pPr>
            <a:lvl9pPr marL="3657600" algn="l" defTabSz="914400" rtl="0" eaLnBrk="1" latinLnBrk="0" hangingPunct="1">
              <a:defRPr kumimoji="1" sz="3000" kern="1200">
                <a:solidFill>
                  <a:schemeClr val="tx1"/>
                </a:solidFill>
                <a:latin typeface="Arial" charset="0"/>
                <a:ea typeface="ＭＳ Ｐゴシック" pitchFamily="34" charset="-128"/>
                <a:cs typeface="+mn-cs"/>
              </a:defRPr>
            </a:lvl9pPr>
          </a:lstStyle>
          <a:p>
            <a:pPr>
              <a:defRPr/>
            </a:pPr>
            <a:fld id="{CC8E73AE-AC49-4F77-888A-9C26E05233CF}" type="slidenum">
              <a:rPr lang="it-IT" smtClean="0"/>
              <a:pPr>
                <a:defRPr/>
              </a:pPr>
              <a:t>10</a:t>
            </a:fld>
            <a:r>
              <a:rPr lang="it-IT" dirty="0"/>
              <a:t>        </a:t>
            </a:r>
          </a:p>
        </p:txBody>
      </p:sp>
      <p:sp>
        <p:nvSpPr>
          <p:cNvPr id="2" name="Rettangolo 1">
            <a:extLst>
              <a:ext uri="{FF2B5EF4-FFF2-40B4-BE49-F238E27FC236}">
                <a16:creationId xmlns:a16="http://schemas.microsoft.com/office/drawing/2014/main" id="{D19A5442-85CA-4258-B552-331779ECCFB2}"/>
              </a:ext>
            </a:extLst>
          </p:cNvPr>
          <p:cNvSpPr/>
          <p:nvPr/>
        </p:nvSpPr>
        <p:spPr>
          <a:xfrm>
            <a:off x="264160" y="0"/>
            <a:ext cx="11663681" cy="6737229"/>
          </a:xfrm>
          <a:prstGeom prst="rect">
            <a:avLst/>
          </a:prstGeom>
        </p:spPr>
        <p:txBody>
          <a:bodyPr wrap="square">
            <a:spAutoFit/>
          </a:bodyPr>
          <a:lstStyle/>
          <a:p>
            <a:pPr>
              <a:lnSpc>
                <a:spcPct val="90000"/>
              </a:lnSpc>
              <a:spcBef>
                <a:spcPts val="1000"/>
              </a:spcBef>
            </a:pPr>
            <a:r>
              <a:rPr lang="it-IT" sz="2800" dirty="0"/>
              <a:t>Ma a parte gli indispensabili grandi impianti FER collegati al sistema elettrico </a:t>
            </a:r>
            <a:r>
              <a:rPr lang="it-IT" sz="2800" b="1" dirty="0">
                <a:solidFill>
                  <a:schemeClr val="accent2"/>
                </a:solidFill>
              </a:rPr>
              <a:t>si pensa di poter avere un notevole sviluppo del distribuito? Ed a che costi per gli </a:t>
            </a:r>
            <a:r>
              <a:rPr lang="it-IT" sz="2800" b="1" dirty="0" err="1">
                <a:solidFill>
                  <a:schemeClr val="accent2"/>
                </a:solidFill>
              </a:rPr>
              <a:t>incentivi?Quale</a:t>
            </a:r>
            <a:r>
              <a:rPr lang="it-IT" sz="2800" b="1" dirty="0">
                <a:solidFill>
                  <a:schemeClr val="accent2"/>
                </a:solidFill>
              </a:rPr>
              <a:t> esito avrà l’ecobonus 110% sul </a:t>
            </a:r>
            <a:r>
              <a:rPr lang="it-IT" sz="2800" b="1" dirty="0" err="1">
                <a:solidFill>
                  <a:schemeClr val="accent2"/>
                </a:solidFill>
              </a:rPr>
              <a:t>fotovoltaico?Lo</a:t>
            </a:r>
            <a:r>
              <a:rPr lang="it-IT" sz="2800" b="1" dirty="0">
                <a:solidFill>
                  <a:schemeClr val="accent2"/>
                </a:solidFill>
              </a:rPr>
              <a:t> stesso discorso vale per l’efficienza energetica ed i trasporti.</a:t>
            </a:r>
          </a:p>
          <a:p>
            <a:pPr>
              <a:lnSpc>
                <a:spcPct val="90000"/>
              </a:lnSpc>
              <a:spcBef>
                <a:spcPts val="1000"/>
              </a:spcBef>
            </a:pPr>
            <a:r>
              <a:rPr lang="it-IT" sz="2800" b="1" dirty="0">
                <a:solidFill>
                  <a:schemeClr val="accent2"/>
                </a:solidFill>
                <a:highlight>
                  <a:srgbClr val="FFFF00"/>
                </a:highlight>
              </a:rPr>
              <a:t>Si sono valutati gli effettivi oneri al paese ?  </a:t>
            </a:r>
            <a:endParaRPr lang="it-IT" sz="2800" b="1" u="sng" dirty="0">
              <a:solidFill>
                <a:srgbClr val="FF0000"/>
              </a:solidFill>
              <a:highlight>
                <a:srgbClr val="FFFF00"/>
              </a:highlight>
            </a:endParaRPr>
          </a:p>
          <a:p>
            <a:pPr>
              <a:lnSpc>
                <a:spcPct val="90000"/>
              </a:lnSpc>
              <a:spcBef>
                <a:spcPts val="1000"/>
              </a:spcBef>
            </a:pPr>
            <a:r>
              <a:rPr lang="it-IT" sz="2400" b="1" dirty="0">
                <a:solidFill>
                  <a:srgbClr val="0070C0"/>
                </a:solidFill>
                <a:highlight>
                  <a:srgbClr val="FFFF00"/>
                </a:highlight>
              </a:rPr>
              <a:t>IL PURO COSTO DI INVESTIMENTI in FER ELETTRICHE (che ben vengano ma quanto va all’estero?) E’ DIVERSO DA ONERI TOTALI AL PAESE E NE E’ SOLO UNA PARTE CONSIDERANDO GLI INEVITABILI SUSSIDI IN VARI CASI ED I COSTI DI OPERATION &amp; MAINTAINANCE NON TRASCURABILI PER ALCUNE TECNOLOGIE; IN AGGIUNTA (CONSIDERANDO LA PREVALENTE LOCALIZZAZIONE AL SUD DI EOLICO E FOTOVOLTAICO) SOSTANZIALI INVESTIMENTI IN LINEE E STAZIONI  SI RENDONO NECESSARI</a:t>
            </a:r>
            <a:r>
              <a:rPr lang="it-IT" sz="2400" b="1" dirty="0">
                <a:solidFill>
                  <a:schemeClr val="accent1"/>
                </a:solidFill>
                <a:highlight>
                  <a:srgbClr val="FFFF00"/>
                </a:highlight>
              </a:rPr>
              <a:t>,E PER LA NON PROGRAMMABILITA’ E VARIABILITA’ OLTRE A NOTEVOLI SISTEMI DI ACCUMULO  OCCORRERANNO OPPORTUNI IMPIANTI PER FORNIRE POTENZA DI CORTO CIRCUITO ED INERZIA AL SISTEMA E SOSTANZIALI CAPACITY MARKETS (Ricordo in Germania per 3 settimane consecutive nel 2017 sono stati immessi 8 GW max su 110 GW di eolico e FV) –</a:t>
            </a:r>
          </a:p>
          <a:p>
            <a:pPr>
              <a:lnSpc>
                <a:spcPct val="90000"/>
              </a:lnSpc>
              <a:spcBef>
                <a:spcPts val="1000"/>
              </a:spcBef>
            </a:pPr>
            <a:r>
              <a:rPr lang="it-IT" sz="2400" b="1" dirty="0">
                <a:solidFill>
                  <a:schemeClr val="accent1"/>
                </a:solidFill>
                <a:highlight>
                  <a:srgbClr val="FFFF00"/>
                </a:highlight>
              </a:rPr>
              <a:t>NESSUNO DICE DI QUANTO AUMENTERANNO PER IL PAESE I 65€/MWh   PER LE FER PROPOSTI DA NOTA ASSOCIAZIONE DI CATEGORIA CHE PREVEDONO DI INSTALLARE 60 GW DI FER IN 3 ANNI</a:t>
            </a:r>
          </a:p>
        </p:txBody>
      </p:sp>
      <p:sp>
        <p:nvSpPr>
          <p:cNvPr id="5" name="Segnaposto piè di pagina 4">
            <a:extLst>
              <a:ext uri="{FF2B5EF4-FFF2-40B4-BE49-F238E27FC236}">
                <a16:creationId xmlns:a16="http://schemas.microsoft.com/office/drawing/2014/main" id="{80D520A5-EEE6-9E5F-EBC6-5213B8341826}"/>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45792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325120"/>
            <a:ext cx="11816080" cy="6197600"/>
          </a:xfrm>
        </p:spPr>
        <p:txBody>
          <a:bodyPr>
            <a:normAutofit lnSpcReduction="10000"/>
          </a:bodyPr>
          <a:lstStyle/>
          <a:p>
            <a:r>
              <a:rPr lang="it-IT" sz="3200" b="1" u="sng" dirty="0">
                <a:solidFill>
                  <a:srgbClr val="FF0000"/>
                </a:solidFill>
                <a:highlight>
                  <a:srgbClr val="FFFF00"/>
                </a:highlight>
              </a:rPr>
              <a:t>Ed un altro aspetto essenziale: si è definito come addebitare i costi in bollette per i differenti clienti o sul bilancio dello stato( e quindi con le inevitabili  ricadute su tasse generali prima o dopo) e adeguatamente comunicarli?</a:t>
            </a:r>
          </a:p>
          <a:p>
            <a:endParaRPr lang="it-IT" sz="3200" b="1" u="sng" dirty="0">
              <a:solidFill>
                <a:srgbClr val="FF0000"/>
              </a:solidFill>
              <a:highlight>
                <a:srgbClr val="FFFF00"/>
              </a:highlight>
            </a:endParaRPr>
          </a:p>
          <a:p>
            <a:r>
              <a:rPr lang="it-IT" sz="3200" b="1" u="sng" dirty="0">
                <a:solidFill>
                  <a:srgbClr val="FF0000"/>
                </a:solidFill>
                <a:highlight>
                  <a:srgbClr val="FFFF00"/>
                </a:highlight>
              </a:rPr>
              <a:t>Considerando anche gli effetti citati in 2 per aumenti  dei costi di materie prime energetiche e non e  l’effetto Ucraina si porranno serie </a:t>
            </a:r>
            <a:r>
              <a:rPr lang="it-IT" sz="3200" b="1" u="sng" dirty="0" err="1">
                <a:solidFill>
                  <a:srgbClr val="FF0000"/>
                </a:solidFill>
                <a:highlight>
                  <a:srgbClr val="FFFF00"/>
                </a:highlight>
              </a:rPr>
              <a:t>pproblematiche</a:t>
            </a:r>
            <a:r>
              <a:rPr lang="it-IT" sz="3200" b="1" u="sng" dirty="0">
                <a:solidFill>
                  <a:srgbClr val="FF0000"/>
                </a:solidFill>
                <a:highlight>
                  <a:srgbClr val="FFFF00"/>
                </a:highlight>
              </a:rPr>
              <a:t> per un bilanciamento tra</a:t>
            </a:r>
          </a:p>
          <a:p>
            <a:endParaRPr lang="it-IT" sz="3200" b="1" u="sng" dirty="0">
              <a:solidFill>
                <a:srgbClr val="FF0000"/>
              </a:solidFill>
              <a:highlight>
                <a:srgbClr val="FFFF00"/>
              </a:highlight>
            </a:endParaRPr>
          </a:p>
          <a:p>
            <a:r>
              <a:rPr lang="it-IT" sz="3200" b="1" u="sng" dirty="0">
                <a:solidFill>
                  <a:srgbClr val="FF0000"/>
                </a:solidFill>
                <a:highlight>
                  <a:srgbClr val="FFFF00"/>
                </a:highlight>
              </a:rPr>
              <a:t>- </a:t>
            </a:r>
            <a:r>
              <a:rPr lang="it-IT" sz="3200" b="1" u="sng" dirty="0">
                <a:solidFill>
                  <a:schemeClr val="accent1"/>
                </a:solidFill>
                <a:highlight>
                  <a:srgbClr val="FFFF00"/>
                </a:highlight>
              </a:rPr>
              <a:t>default dello stato,</a:t>
            </a:r>
          </a:p>
          <a:p>
            <a:r>
              <a:rPr lang="it-IT" sz="3200" b="1" u="sng" dirty="0">
                <a:solidFill>
                  <a:schemeClr val="accent1"/>
                </a:solidFill>
                <a:highlight>
                  <a:srgbClr val="FFFF00"/>
                </a:highlight>
              </a:rPr>
              <a:t>-deindustrializzazione per costi energia alle industrie</a:t>
            </a:r>
          </a:p>
          <a:p>
            <a:r>
              <a:rPr lang="it-IT" sz="3200" b="1" u="sng" dirty="0">
                <a:solidFill>
                  <a:schemeClr val="accent1"/>
                </a:solidFill>
                <a:highlight>
                  <a:srgbClr val="FFFF00"/>
                </a:highlight>
              </a:rPr>
              <a:t> - rivolte sociali per addebiti ai cittadini di elettricità/gas/combustibili, costi dei trasporti ecc</a:t>
            </a:r>
            <a:r>
              <a:rPr lang="it-IT" sz="3200" b="1" u="sng" dirty="0">
                <a:solidFill>
                  <a:srgbClr val="FF0000"/>
                </a:solidFill>
                <a:highlight>
                  <a:srgbClr val="FFFF00"/>
                </a:highlight>
              </a:rPr>
              <a:t>.  </a:t>
            </a:r>
          </a:p>
          <a:p>
            <a:endParaRPr lang="it-IT" sz="3200" b="1" u="sng" dirty="0">
              <a:solidFill>
                <a:srgbClr val="FF0000"/>
              </a:solidFill>
              <a:highlight>
                <a:srgbClr val="FFFF00"/>
              </a:highlight>
            </a:endParaRPr>
          </a:p>
          <a:p>
            <a:endParaRPr lang="it-IT" sz="2400" b="1" u="sng" dirty="0">
              <a:solidFill>
                <a:srgbClr val="FF0000"/>
              </a:solidFill>
              <a:highlight>
                <a:srgbClr val="FFFF00"/>
              </a:highlight>
            </a:endParaRPr>
          </a:p>
          <a:p>
            <a:endParaRPr lang="it-IT" b="1" u="sng" dirty="0">
              <a:solidFill>
                <a:srgbClr val="FF0000"/>
              </a:solidFill>
              <a:highlight>
                <a:srgbClr val="FFFF00"/>
              </a:highlight>
            </a:endParaRPr>
          </a:p>
          <a:p>
            <a:endParaRPr lang="it-IT" sz="2400" b="1" u="sng" dirty="0">
              <a:solidFill>
                <a:srgbClr val="FF0000"/>
              </a:solidFill>
              <a:highlight>
                <a:srgbClr val="FFFF00"/>
              </a:highlight>
            </a:endParaRPr>
          </a:p>
          <a:p>
            <a:endParaRPr lang="it-IT" sz="2400" b="1" dirty="0">
              <a:solidFill>
                <a:srgbClr val="0070C0"/>
              </a:solidFill>
              <a:highlight>
                <a:srgbClr val="FFFF00"/>
              </a:highlight>
            </a:endParaRPr>
          </a:p>
          <a:p>
            <a:endParaRPr lang="it-IT" b="1" dirty="0">
              <a:highlight>
                <a:srgbClr val="FFFF00"/>
              </a:highlight>
            </a:endParaRPr>
          </a:p>
        </p:txBody>
      </p:sp>
      <p:sp>
        <p:nvSpPr>
          <p:cNvPr id="2" name="Segnaposto piè di pagina 1">
            <a:extLst>
              <a:ext uri="{FF2B5EF4-FFF2-40B4-BE49-F238E27FC236}">
                <a16:creationId xmlns:a16="http://schemas.microsoft.com/office/drawing/2014/main" id="{5BE7863B-218C-70FD-7D64-C04255B7A42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F009E7D-EAC9-D72A-2FC1-A2C1908F225E}"/>
              </a:ext>
            </a:extLst>
          </p:cNvPr>
          <p:cNvSpPr>
            <a:spLocks noGrp="1"/>
          </p:cNvSpPr>
          <p:nvPr>
            <p:ph type="sldNum" sz="quarter" idx="12"/>
          </p:nvPr>
        </p:nvSpPr>
        <p:spPr/>
        <p:txBody>
          <a:bodyPr/>
          <a:lstStyle/>
          <a:p>
            <a:fld id="{FE0770F4-FBCA-4CD4-BB99-7EAF015781E3}" type="slidenum">
              <a:rPr lang="it-IT" smtClean="0"/>
              <a:t>11</a:t>
            </a:fld>
            <a:endParaRPr lang="it-IT"/>
          </a:p>
        </p:txBody>
      </p:sp>
    </p:spTree>
    <p:extLst>
      <p:ext uri="{BB962C8B-B14F-4D97-AF65-F5344CB8AC3E}">
        <p14:creationId xmlns:p14="http://schemas.microsoft.com/office/powerpoint/2010/main" val="289316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B804DE-780F-4AF7-B89A-4F75DCC0CDA3}"/>
              </a:ext>
            </a:extLst>
          </p:cNvPr>
          <p:cNvSpPr>
            <a:spLocks noGrp="1"/>
          </p:cNvSpPr>
          <p:nvPr>
            <p:ph type="sldNum" sz="quarter" idx="4"/>
          </p:nvPr>
        </p:nvSpPr>
        <p:spPr>
          <a:xfrm>
            <a:off x="5364235" y="6400800"/>
            <a:ext cx="6827765" cy="457200"/>
          </a:xfrm>
          <a:prstGeom prst="rect">
            <a:avLst/>
          </a:prstGeom>
        </p:spPr>
        <p:txBody>
          <a:bodyPr/>
          <a:lstStyle>
            <a:defPPr>
              <a:defRPr lang="en-US"/>
            </a:defPPr>
            <a:lvl1pPr marL="0" marR="0" indent="0" algn="r" defTabSz="914400" rtl="0" eaLnBrk="0" fontAlgn="base" latinLnBrk="0" hangingPunct="0">
              <a:lnSpc>
                <a:spcPct val="100000"/>
              </a:lnSpc>
              <a:spcBef>
                <a:spcPct val="20000"/>
              </a:spcBef>
              <a:spcAft>
                <a:spcPct val="0"/>
              </a:spcAft>
              <a:buClrTx/>
              <a:buSzTx/>
              <a:buFontTx/>
              <a:buNone/>
              <a:tabLst/>
              <a:defRPr kumimoji="1" sz="1400" kern="1200">
                <a:solidFill>
                  <a:srgbClr val="002250"/>
                </a:solidFill>
                <a:latin typeface="Arial" charset="0"/>
                <a:ea typeface="ＭＳ Ｐゴシック" pitchFamily="34" charset="-128"/>
                <a:cs typeface="+mn-cs"/>
              </a:defRPr>
            </a:lvl1pPr>
            <a:lvl2pPr marL="4572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5pPr>
            <a:lvl6pPr marL="2286000" algn="l" defTabSz="914400" rtl="0" eaLnBrk="1" latinLnBrk="0" hangingPunct="1">
              <a:defRPr kumimoji="1" sz="3000" kern="1200">
                <a:solidFill>
                  <a:schemeClr val="tx1"/>
                </a:solidFill>
                <a:latin typeface="Arial" charset="0"/>
                <a:ea typeface="ＭＳ Ｐゴシック" pitchFamily="34" charset="-128"/>
                <a:cs typeface="+mn-cs"/>
              </a:defRPr>
            </a:lvl6pPr>
            <a:lvl7pPr marL="2743200" algn="l" defTabSz="914400" rtl="0" eaLnBrk="1" latinLnBrk="0" hangingPunct="1">
              <a:defRPr kumimoji="1" sz="3000" kern="1200">
                <a:solidFill>
                  <a:schemeClr val="tx1"/>
                </a:solidFill>
                <a:latin typeface="Arial" charset="0"/>
                <a:ea typeface="ＭＳ Ｐゴシック" pitchFamily="34" charset="-128"/>
                <a:cs typeface="+mn-cs"/>
              </a:defRPr>
            </a:lvl7pPr>
            <a:lvl8pPr marL="3200400" algn="l" defTabSz="914400" rtl="0" eaLnBrk="1" latinLnBrk="0" hangingPunct="1">
              <a:defRPr kumimoji="1" sz="3000" kern="1200">
                <a:solidFill>
                  <a:schemeClr val="tx1"/>
                </a:solidFill>
                <a:latin typeface="Arial" charset="0"/>
                <a:ea typeface="ＭＳ Ｐゴシック" pitchFamily="34" charset="-128"/>
                <a:cs typeface="+mn-cs"/>
              </a:defRPr>
            </a:lvl8pPr>
            <a:lvl9pPr marL="3657600" algn="l" defTabSz="914400" rtl="0" eaLnBrk="1" latinLnBrk="0" hangingPunct="1">
              <a:defRPr kumimoji="1" sz="3000" kern="1200">
                <a:solidFill>
                  <a:schemeClr val="tx1"/>
                </a:solidFill>
                <a:latin typeface="Arial" charset="0"/>
                <a:ea typeface="ＭＳ Ｐゴシック" pitchFamily="34" charset="-128"/>
                <a:cs typeface="+mn-cs"/>
              </a:defRPr>
            </a:lvl9pPr>
          </a:lstStyle>
          <a:p>
            <a:pPr>
              <a:defRPr/>
            </a:pPr>
            <a:fld id="{CC8E73AE-AC49-4F77-888A-9C26E05233CF}" type="slidenum">
              <a:rPr lang="it-IT" smtClean="0"/>
              <a:pPr>
                <a:defRPr/>
              </a:pPr>
              <a:t>12</a:t>
            </a:fld>
            <a:r>
              <a:rPr lang="it-IT" dirty="0"/>
              <a:t>        </a:t>
            </a:r>
          </a:p>
        </p:txBody>
      </p:sp>
      <p:sp>
        <p:nvSpPr>
          <p:cNvPr id="2" name="Rettangolo 1">
            <a:extLst>
              <a:ext uri="{FF2B5EF4-FFF2-40B4-BE49-F238E27FC236}">
                <a16:creationId xmlns:a16="http://schemas.microsoft.com/office/drawing/2014/main" id="{3A092212-7EBD-4A74-A3E8-86EB72BB4062}"/>
              </a:ext>
            </a:extLst>
          </p:cNvPr>
          <p:cNvSpPr/>
          <p:nvPr/>
        </p:nvSpPr>
        <p:spPr>
          <a:xfrm>
            <a:off x="221672" y="24075"/>
            <a:ext cx="11970328" cy="6605325"/>
          </a:xfrm>
          <a:prstGeom prst="rect">
            <a:avLst/>
          </a:prstGeom>
        </p:spPr>
        <p:txBody>
          <a:bodyPr>
            <a:normAutofit lnSpcReduction="10000"/>
          </a:bodyPr>
          <a:lstStyle/>
          <a:p>
            <a:pPr>
              <a:spcBef>
                <a:spcPct val="60000"/>
              </a:spcBef>
              <a:buClr>
                <a:schemeClr val="tx1"/>
              </a:buClr>
            </a:pPr>
            <a:r>
              <a:rPr lang="it-IT" sz="3200" b="1" dirty="0">
                <a:solidFill>
                  <a:srgbClr val="0070C0"/>
                </a:solidFill>
                <a:effectLst>
                  <a:outerShdw dir="2700000" sx="0" sy="0" algn="tl">
                    <a:srgbClr val="000000"/>
                  </a:outerShdw>
                </a:effectLst>
                <a:latin typeface="+mn-lt"/>
                <a:ea typeface="ＭＳ Ｐゴシック" charset="0"/>
              </a:rPr>
              <a:t>I NUOVI TARGETS DEL  2020 PER GREEN HYDROGEN NEL2030:»10 MT WITH 40 GW ELECTROLYSERS IN EU +40 GW IN FOREIGN COUNTRIES FOR ADDITIONAL 10 MT».</a:t>
            </a:r>
          </a:p>
          <a:p>
            <a:pPr>
              <a:spcBef>
                <a:spcPct val="60000"/>
              </a:spcBef>
              <a:buClr>
                <a:schemeClr val="tx1"/>
              </a:buClr>
            </a:pPr>
            <a:r>
              <a:rPr lang="it-IT"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Considerando  il potere calorifico inferiore (</a:t>
            </a:r>
            <a:r>
              <a:rPr lang="it-IT" sz="24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PCi</a:t>
            </a:r>
            <a:r>
              <a:rPr lang="it-IT"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dell'idrogeno </a:t>
            </a:r>
            <a:r>
              <a:rPr lang="it-IT"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è 33,3 kWh/kg H₂</a:t>
            </a:r>
            <a:r>
              <a:rPr lang="it-IT"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40 GW di elettrolizzatori con un rendimento teorico massimo del 75% </a:t>
            </a:r>
            <a:r>
              <a:rPr lang="it-IT" sz="2400" b="1" dirty="0">
                <a:effectLst/>
                <a:latin typeface="Times New Roman" panose="02020603050405020304" pitchFamily="18" charset="0"/>
                <a:ea typeface="Calibri" panose="020F0502020204030204" pitchFamily="34" charset="0"/>
                <a:cs typeface="Times New Roman" panose="02020603050405020304" pitchFamily="18" charset="0"/>
              </a:rPr>
              <a:t>( del </a:t>
            </a:r>
            <a:r>
              <a:rPr lang="it-IT" sz="2400" b="1" dirty="0" err="1">
                <a:effectLst/>
                <a:latin typeface="Times New Roman" panose="02020603050405020304" pitchFamily="18" charset="0"/>
                <a:ea typeface="Calibri" panose="020F0502020204030204" pitchFamily="34" charset="0"/>
                <a:cs typeface="Times New Roman" panose="02020603050405020304" pitchFamily="18" charset="0"/>
              </a:rPr>
              <a:t>semplice»stack</a:t>
            </a:r>
            <a:r>
              <a:rPr lang="it-IT" sz="2400" b="1" dirty="0">
                <a:effectLst/>
                <a:latin typeface="Times New Roman" panose="02020603050405020304" pitchFamily="18" charset="0"/>
                <a:ea typeface="Calibri" panose="020F0502020204030204" pitchFamily="34" charset="0"/>
                <a:cs typeface="Times New Roman" panose="02020603050405020304" pitchFamily="18" charset="0"/>
              </a:rPr>
              <a:t>» e considerato realizzabile da vari scenari dopo il 2040 con impianti giga) </a:t>
            </a:r>
            <a:r>
              <a:rPr lang="it-IT"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 funzionanti tutto l'anno senza interruzion</a:t>
            </a:r>
            <a:r>
              <a:rPr lang="it-IT" sz="2400" b="1" dirty="0">
                <a:effectLst/>
                <a:latin typeface="Times New Roman" panose="02020603050405020304" pitchFamily="18" charset="0"/>
                <a:ea typeface="Calibri" panose="020F0502020204030204" pitchFamily="34" charset="0"/>
                <a:cs typeface="Times New Roman" panose="02020603050405020304" pitchFamily="18" charset="0"/>
              </a:rPr>
              <a:t>i</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 cioè 8.760 ore/anno) </a:t>
            </a:r>
            <a:r>
              <a:rPr lang="it-IT"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produrrebbero</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263 TWh (40 × 0,75 × 8,760 = 262,800 GWh = 263 TWh) di idrogeno verde, cioè </a:t>
            </a:r>
            <a:r>
              <a:rPr lang="it-IT"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7,9 Mt (263/33,3) all'anno e non 10 Mt</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Per produrre i 10 Mt di idrogeno annunciati dalla CE, sarebbe necessario far funzionare nel 2030 circa 50 GW di elettrolizzatori con un fattore di carico impossibile di 8760 ore/anno.</a:t>
            </a:r>
          </a:p>
          <a:p>
            <a:pPr>
              <a:spcBef>
                <a:spcPct val="60000"/>
              </a:spcBef>
              <a:buClr>
                <a:schemeClr val="tx1"/>
              </a:buClr>
            </a:pPr>
            <a:endParaRPr lang="it-IT"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it-IT"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Supponendo che l'attuale rapporto di 1,5 tra capacità eolica e solare in esercizio sia valido anche nel 2030 nell'UE27 e si possa raggiungere un miglioramento del 25% dei fattori di capacità medi attual</a:t>
            </a:r>
            <a:r>
              <a:rPr lang="it-IT" sz="2400" b="1" dirty="0">
                <a:effectLst/>
                <a:latin typeface="Times New Roman" panose="02020603050405020304" pitchFamily="18" charset="0"/>
                <a:ea typeface="Calibri" panose="020F0502020204030204" pitchFamily="34" charset="0"/>
                <a:cs typeface="Times New Roman" panose="02020603050405020304" pitchFamily="18" charset="0"/>
              </a:rPr>
              <a:t>i</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(ora 2050 ore/anno e 1150 ore/anno rispettivamente per l'eolico e il solare fotovoltaico secondo Eurostat </a:t>
            </a:r>
            <a:r>
              <a:rPr lang="it-IT" sz="2400" b="1" dirty="0">
                <a:effectLst/>
                <a:latin typeface="Times New Roman" panose="02020603050405020304" pitchFamily="18" charset="0"/>
                <a:ea typeface="Calibri" panose="020F0502020204030204" pitchFamily="34" charset="0"/>
                <a:cs typeface="Times New Roman" panose="02020603050405020304" pitchFamily="18" charset="0"/>
              </a:rPr>
              <a:t>che diventerebbero 2560h/anno e 1440 rispettivamente per eolico e FV) e </a:t>
            </a:r>
            <a:r>
              <a:rPr lang="it-IT"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considerando realistiche efficienze per i complessi impianti di elettrolisi:</a:t>
            </a:r>
            <a:endParaRPr lang="it-IT"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Bef>
                <a:spcPct val="60000"/>
              </a:spcBef>
              <a:buClr>
                <a:schemeClr val="tx1"/>
              </a:buClr>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60000"/>
              </a:spcBef>
              <a:buClr>
                <a:schemeClr val="tx1"/>
              </a:buClr>
            </a:pPr>
            <a:endParaRPr lang="it-IT" sz="2400" b="1" dirty="0">
              <a:solidFill>
                <a:srgbClr val="0070C0"/>
              </a:solidFill>
              <a:effectLst>
                <a:outerShdw dir="2700000" sx="0" sy="0" algn="tl">
                  <a:srgbClr val="000000"/>
                </a:outerShdw>
              </a:effectLst>
              <a:latin typeface="+mn-lt"/>
              <a:ea typeface="ＭＳ Ｐゴシック" charset="0"/>
            </a:endParaRPr>
          </a:p>
          <a:p>
            <a:pPr>
              <a:spcBef>
                <a:spcPct val="60000"/>
              </a:spcBef>
              <a:buClr>
                <a:schemeClr val="tx1"/>
              </a:buClr>
            </a:pPr>
            <a:endParaRPr lang="it-IT" sz="3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Bef>
                <a:spcPct val="60000"/>
              </a:spcBef>
              <a:buClr>
                <a:schemeClr val="tx1"/>
              </a:buClr>
            </a:pPr>
            <a:endParaRPr lang="it-IT" sz="2400" b="1" dirty="0">
              <a:solidFill>
                <a:srgbClr val="FF0000"/>
              </a:solidFill>
              <a:effectLst>
                <a:outerShdw dir="2700000" sx="0" sy="0" algn="tl">
                  <a:srgbClr val="000000"/>
                </a:outerShdw>
              </a:effectLst>
              <a:latin typeface="+mn-lt"/>
              <a:ea typeface="ＭＳ Ｐゴシック" charset="0"/>
            </a:endParaRPr>
          </a:p>
        </p:txBody>
      </p:sp>
      <p:sp>
        <p:nvSpPr>
          <p:cNvPr id="3" name="Segnaposto piè di pagina 2">
            <a:extLst>
              <a:ext uri="{FF2B5EF4-FFF2-40B4-BE49-F238E27FC236}">
                <a16:creationId xmlns:a16="http://schemas.microsoft.com/office/drawing/2014/main" id="{45BDEEA6-D11E-081C-58EE-3155BC4FE34E}"/>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96727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7B6D11-B3AC-464D-BFEA-621A74E571B5}"/>
              </a:ext>
            </a:extLst>
          </p:cNvPr>
          <p:cNvSpPr>
            <a:spLocks noGrp="1"/>
          </p:cNvSpPr>
          <p:nvPr>
            <p:ph type="ctrTitle"/>
          </p:nvPr>
        </p:nvSpPr>
        <p:spPr>
          <a:xfrm>
            <a:off x="1280161" y="771278"/>
            <a:ext cx="9387839" cy="1494844"/>
          </a:xfrm>
        </p:spPr>
        <p:txBody>
          <a:bodyPr>
            <a:normAutofit fontScale="90000"/>
          </a:bodyPr>
          <a:lstStyle/>
          <a:p>
            <a:pPr algn="l"/>
            <a:br>
              <a:rPr lang="it-IT" dirty="0"/>
            </a:br>
            <a:br>
              <a:rPr lang="it-IT" dirty="0"/>
            </a:br>
            <a:br>
              <a:rPr lang="it-IT" dirty="0"/>
            </a:br>
            <a:endParaRPr lang="it-IT" dirty="0"/>
          </a:p>
        </p:txBody>
      </p:sp>
      <p:sp>
        <p:nvSpPr>
          <p:cNvPr id="3" name="Sottotitolo 2">
            <a:extLst>
              <a:ext uri="{FF2B5EF4-FFF2-40B4-BE49-F238E27FC236}">
                <a16:creationId xmlns:a16="http://schemas.microsoft.com/office/drawing/2014/main" id="{BDCF54C7-DC5C-40C1-B4AE-2246D3D8065C}"/>
              </a:ext>
            </a:extLst>
          </p:cNvPr>
          <p:cNvSpPr>
            <a:spLocks noGrp="1"/>
          </p:cNvSpPr>
          <p:nvPr>
            <p:ph type="subTitle" idx="1"/>
          </p:nvPr>
        </p:nvSpPr>
        <p:spPr>
          <a:xfrm>
            <a:off x="341906" y="588398"/>
            <a:ext cx="11198087" cy="5947576"/>
          </a:xfrm>
        </p:spPr>
        <p:txBody>
          <a:bodyPr>
            <a:normAutofit/>
          </a:bodyPr>
          <a:lstStyle/>
          <a:p>
            <a:pPr algn="l"/>
            <a:endParaRPr lang="it-IT" sz="1800" b="0" i="0" u="none" strike="noStrike" baseline="0" dirty="0">
              <a:solidFill>
                <a:srgbClr val="000000"/>
              </a:solidFill>
              <a:latin typeface="Futura Std Medium"/>
            </a:endParaRPr>
          </a:p>
          <a:p>
            <a:pPr algn="just"/>
            <a:r>
              <a:rPr lang="it-IT" sz="1800" b="0" i="0" u="none" strike="noStrike" baseline="0" dirty="0">
                <a:solidFill>
                  <a:srgbClr val="000000"/>
                </a:solidFill>
                <a:latin typeface="Futura Std Medium"/>
              </a:rPr>
              <a:t> </a:t>
            </a:r>
            <a:endParaRPr lang="it-IT" sz="2800" dirty="0">
              <a:solidFill>
                <a:srgbClr val="0070C0"/>
              </a:solidFill>
            </a:endParaRPr>
          </a:p>
        </p:txBody>
      </p:sp>
      <p:sp>
        <p:nvSpPr>
          <p:cNvPr id="5" name="CasellaDiTesto 4">
            <a:extLst>
              <a:ext uri="{FF2B5EF4-FFF2-40B4-BE49-F238E27FC236}">
                <a16:creationId xmlns:a16="http://schemas.microsoft.com/office/drawing/2014/main" id="{C05EC3C3-A69F-4779-A8D2-81C52CBCAFBF}"/>
              </a:ext>
            </a:extLst>
          </p:cNvPr>
          <p:cNvSpPr txBox="1"/>
          <p:nvPr/>
        </p:nvSpPr>
        <p:spPr>
          <a:xfrm>
            <a:off x="599081" y="136525"/>
            <a:ext cx="11592919" cy="7417415"/>
          </a:xfrm>
          <a:prstGeom prst="rect">
            <a:avLst/>
          </a:prstGeom>
          <a:noFill/>
        </p:spPr>
        <p:txBody>
          <a:bodyPr wrap="square">
            <a:spAutoFit/>
          </a:bodyPr>
          <a:lstStyle/>
          <a:p>
            <a:pPr marL="449580" algn="just"/>
            <a:r>
              <a:rPr lang="it-IT"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ulteriori centrali eoliche e fotovoltaiche  con una capacità totale di 300 GW</a:t>
            </a:r>
            <a:r>
              <a:rPr lang="it-IT"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(180 GW di a eolico e 120 GW di fotovoltaico) </a:t>
            </a:r>
            <a:r>
              <a:rPr lang="it-IT"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dovrebbero essere collegate alla rete per produrre  510TWh per la sola produzione di idrogeno verde. Questi 300  GW sono il doppio o il triplo degli 80-120 GW menzionati dalla Commissione.</a:t>
            </a:r>
            <a:endParaRPr lang="it-IT"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endParaRPr lang="it-IT"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just"/>
            <a:r>
              <a:rPr lang="it-IT"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La CE non menziona i costi diretti e indiretti di questa produzione di idrogeno, né i costi degli oneri di sistema e dei servizi accessori </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derivanti dall'aumento della produzione di energia elettrica rinnovabile intermittente e variabile e del suo trasporto dai siti di produzione sparsi ai vari impianti di elettrolisi.</a:t>
            </a:r>
          </a:p>
          <a:p>
            <a:pPr algn="just"/>
            <a:r>
              <a:rPr lang="it-IT"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Né la CE menziona la regolamentazione considerata per il transito dell'elettricità rinnovabile sul sistema elettrico.</a:t>
            </a:r>
          </a:p>
          <a:p>
            <a:pPr algn="just"/>
            <a:endParaRPr lang="it-IT"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04026BAA-B151-4FDC-8D31-03681BB57086}"/>
              </a:ext>
            </a:extLst>
          </p:cNvPr>
          <p:cNvSpPr>
            <a:spLocks noGrp="1"/>
          </p:cNvSpPr>
          <p:nvPr>
            <p:ph type="sldNum" sz="quarter" idx="12"/>
          </p:nvPr>
        </p:nvSpPr>
        <p:spPr/>
        <p:txBody>
          <a:bodyPr/>
          <a:lstStyle/>
          <a:p>
            <a:fld id="{949523F7-C9D0-4CD4-8CD6-F81F1C7139EB}" type="slidenum">
              <a:rPr lang="it-IT" smtClean="0"/>
              <a:t>13</a:t>
            </a:fld>
            <a:endParaRPr lang="it-IT"/>
          </a:p>
        </p:txBody>
      </p:sp>
      <p:sp>
        <p:nvSpPr>
          <p:cNvPr id="6" name="Segnaposto piè di pagina 5">
            <a:extLst>
              <a:ext uri="{FF2B5EF4-FFF2-40B4-BE49-F238E27FC236}">
                <a16:creationId xmlns:a16="http://schemas.microsoft.com/office/drawing/2014/main" id="{E54B6CE8-0CE1-5A24-7F1C-CA0A9A4F497C}"/>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62055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325120"/>
            <a:ext cx="11816080" cy="6197600"/>
          </a:xfrm>
        </p:spPr>
        <p:txBody>
          <a:bodyPr>
            <a:normAutofit/>
          </a:bodyPr>
          <a:lstStyle/>
          <a:p>
            <a:endParaRPr lang="it-IT" b="1" dirty="0">
              <a:highlight>
                <a:srgbClr val="FFFF00"/>
              </a:highlight>
            </a:endParaRPr>
          </a:p>
        </p:txBody>
      </p:sp>
      <p:sp>
        <p:nvSpPr>
          <p:cNvPr id="4" name="CasellaDiTesto 3">
            <a:extLst>
              <a:ext uri="{FF2B5EF4-FFF2-40B4-BE49-F238E27FC236}">
                <a16:creationId xmlns:a16="http://schemas.microsoft.com/office/drawing/2014/main" id="{4E1B3F51-5AD1-4D2B-B416-93D0E3FE1184}"/>
              </a:ext>
            </a:extLst>
          </p:cNvPr>
          <p:cNvSpPr txBox="1"/>
          <p:nvPr/>
        </p:nvSpPr>
        <p:spPr>
          <a:xfrm>
            <a:off x="274320" y="325120"/>
            <a:ext cx="11744960" cy="6740307"/>
          </a:xfrm>
          <a:prstGeom prst="rect">
            <a:avLst/>
          </a:prstGeom>
          <a:noFill/>
        </p:spPr>
        <p:txBody>
          <a:bodyPr wrap="square">
            <a:spAutoFit/>
          </a:bodyPr>
          <a:lstStyle/>
          <a:p>
            <a:pPr algn="just"/>
            <a:r>
              <a:rPr lang="it-IT"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 idrogeno verde troppo ottimistiche previsioni per tempi e costi per nuovi impianti di produzione pensati direttamente collegati a centrali  FER e per trasporti, distribuzione ed usi finali dell’idrogeno stesso che richiedono normative concordate a livello internazionale e risultati sperimentali.</a:t>
            </a:r>
          </a:p>
          <a:p>
            <a:pPr algn="just"/>
            <a:endParaRPr lang="it-IT" sz="2800"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r>
              <a:rPr lang="it-IT" sz="3600" b="1" dirty="0">
                <a:latin typeface="Calibri" panose="020F0502020204030204" pitchFamily="34" charset="0"/>
                <a:ea typeface="Calibri" panose="020F0502020204030204" pitchFamily="34" charset="0"/>
                <a:cs typeface="Times New Roman" panose="02020603050405020304" pitchFamily="18" charset="0"/>
              </a:rPr>
              <a:t>-</a:t>
            </a:r>
            <a:r>
              <a:rPr lang="it-IT"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Illusione di EU ed Italia in particolare di poter essere leader ad esempio in forniture di elettrolizzatori e nella produzione di idrogeno verde .C</a:t>
            </a:r>
            <a:r>
              <a:rPr lang="it-IT" sz="2800" dirty="0">
                <a:effectLst/>
                <a:latin typeface="Calibri" panose="020F0502020204030204" pitchFamily="34" charset="0"/>
                <a:ea typeface="Calibri" panose="020F0502020204030204" pitchFamily="34" charset="0"/>
                <a:cs typeface="Times New Roman" panose="02020603050405020304" pitchFamily="18" charset="0"/>
              </a:rPr>
              <a:t>on elevati costi del personale e dei terreni ,mancanza di materie prime energetiche e non  e livelli di insolazione e vento ben inferiori a quelli in nazioni più dotate(salvo rare eccezioni)  </a:t>
            </a:r>
            <a:r>
              <a:rPr lang="it-IT" sz="3600" b="1" dirty="0">
                <a:latin typeface="Calibri" panose="020F0502020204030204" pitchFamily="34" charset="0"/>
                <a:ea typeface="Calibri" panose="020F0502020204030204" pitchFamily="34" charset="0"/>
                <a:cs typeface="Times New Roman" panose="02020603050405020304" pitchFamily="18" charset="0"/>
              </a:rPr>
              <a:t> </a:t>
            </a:r>
            <a:r>
              <a:rPr lang="it-IT" sz="3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rifaremmo la storia dei pannelli fotovoltaici dove la Cina fornisce il 70 % dei pannelli che vengono installati nel mondo.</a:t>
            </a:r>
          </a:p>
          <a:p>
            <a:pPr algn="just"/>
            <a:r>
              <a:rPr lang="it-IT" sz="3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-UE  ci spinge ad un futuro ancor più dipendente da Cina?</a:t>
            </a:r>
            <a:endParaRPr lang="it-IT" sz="2800" b="1" dirty="0">
              <a:effectLst/>
              <a:highlight>
                <a:srgbClr val="FFFF00"/>
              </a:highlight>
              <a:latin typeface="Times New Roman" panose="02020603050405020304" pitchFamily="18" charset="0"/>
              <a:ea typeface="Calibri" panose="020F0502020204030204" pitchFamily="34" charset="0"/>
            </a:endParaRPr>
          </a:p>
          <a:p>
            <a:pPr algn="just"/>
            <a:endParaRPr lang="it-IT"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egnaposto piè di pagina 1">
            <a:extLst>
              <a:ext uri="{FF2B5EF4-FFF2-40B4-BE49-F238E27FC236}">
                <a16:creationId xmlns:a16="http://schemas.microsoft.com/office/drawing/2014/main" id="{9B90A5C7-C197-96E4-32EC-86E75F7D0D2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FEB27D3-3C73-CE7B-62BC-8B0BD2C669D8}"/>
              </a:ext>
            </a:extLst>
          </p:cNvPr>
          <p:cNvSpPr>
            <a:spLocks noGrp="1"/>
          </p:cNvSpPr>
          <p:nvPr>
            <p:ph type="sldNum" sz="quarter" idx="12"/>
          </p:nvPr>
        </p:nvSpPr>
        <p:spPr/>
        <p:txBody>
          <a:bodyPr/>
          <a:lstStyle/>
          <a:p>
            <a:fld id="{FE0770F4-FBCA-4CD4-BB99-7EAF015781E3}" type="slidenum">
              <a:rPr lang="it-IT" smtClean="0"/>
              <a:t>14</a:t>
            </a:fld>
            <a:endParaRPr lang="it-IT"/>
          </a:p>
        </p:txBody>
      </p:sp>
    </p:spTree>
    <p:extLst>
      <p:ext uri="{BB962C8B-B14F-4D97-AF65-F5344CB8AC3E}">
        <p14:creationId xmlns:p14="http://schemas.microsoft.com/office/powerpoint/2010/main" val="231035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325120"/>
            <a:ext cx="11816080" cy="6197600"/>
          </a:xfrm>
        </p:spPr>
        <p:txBody>
          <a:bodyPr>
            <a:normAutofit/>
          </a:bodyPr>
          <a:lstStyle/>
          <a:p>
            <a:endParaRPr lang="it-IT" sz="5400" b="1" dirty="0">
              <a:solidFill>
                <a:schemeClr val="accent1"/>
              </a:solidFill>
              <a:highlight>
                <a:srgbClr val="FFFF00"/>
              </a:highlight>
            </a:endParaRPr>
          </a:p>
          <a:p>
            <a:endParaRPr lang="it-IT" sz="5400" b="1" dirty="0">
              <a:solidFill>
                <a:schemeClr val="accent1"/>
              </a:solidFill>
              <a:highlight>
                <a:srgbClr val="FFFF00"/>
              </a:highlight>
            </a:endParaRPr>
          </a:p>
          <a:p>
            <a:r>
              <a:rPr lang="it-IT" sz="5400" b="1" dirty="0">
                <a:solidFill>
                  <a:schemeClr val="accent1"/>
                </a:solidFill>
                <a:highlight>
                  <a:srgbClr val="FFFF00"/>
                </a:highlight>
              </a:rPr>
              <a:t>ALCUNE CONSIDERAZIONI PER UE SU NUCLEARE PRESENTE,FUSIONE E SMALL MODULAR REACTORS</a:t>
            </a:r>
          </a:p>
        </p:txBody>
      </p:sp>
      <p:sp>
        <p:nvSpPr>
          <p:cNvPr id="2" name="Segnaposto piè di pagina 1">
            <a:extLst>
              <a:ext uri="{FF2B5EF4-FFF2-40B4-BE49-F238E27FC236}">
                <a16:creationId xmlns:a16="http://schemas.microsoft.com/office/drawing/2014/main" id="{D46A3FF3-B6DE-CE53-F211-E52CC57FDE3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911648E-D718-F369-A3BB-8A7BB771694B}"/>
              </a:ext>
            </a:extLst>
          </p:cNvPr>
          <p:cNvSpPr>
            <a:spLocks noGrp="1"/>
          </p:cNvSpPr>
          <p:nvPr>
            <p:ph type="sldNum" sz="quarter" idx="12"/>
          </p:nvPr>
        </p:nvSpPr>
        <p:spPr/>
        <p:txBody>
          <a:bodyPr/>
          <a:lstStyle/>
          <a:p>
            <a:fld id="{FE0770F4-FBCA-4CD4-BB99-7EAF015781E3}" type="slidenum">
              <a:rPr lang="it-IT" smtClean="0"/>
              <a:t>15</a:t>
            </a:fld>
            <a:endParaRPr lang="it-IT"/>
          </a:p>
        </p:txBody>
      </p:sp>
    </p:spTree>
    <p:extLst>
      <p:ext uri="{BB962C8B-B14F-4D97-AF65-F5344CB8AC3E}">
        <p14:creationId xmlns:p14="http://schemas.microsoft.com/office/powerpoint/2010/main" val="427879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CA59126A-9328-4077-806E-2AF3EF17CC90}"/>
              </a:ext>
            </a:extLst>
          </p:cNvPr>
          <p:cNvSpPr>
            <a:spLocks noGrp="1"/>
          </p:cNvSpPr>
          <p:nvPr>
            <p:ph type="subTitle" idx="1"/>
          </p:nvPr>
        </p:nvSpPr>
        <p:spPr>
          <a:xfrm>
            <a:off x="186267" y="127000"/>
            <a:ext cx="11684000" cy="6573059"/>
          </a:xfrm>
        </p:spPr>
        <p:txBody>
          <a:bodyPr>
            <a:normAutofit fontScale="92500" lnSpcReduction="10000"/>
          </a:bodyPr>
          <a:lstStyle/>
          <a:p>
            <a:r>
              <a:rPr lang="it-IT" sz="3600" b="1" u="sng" dirty="0" err="1"/>
              <a:t>Reactors</a:t>
            </a:r>
            <a:r>
              <a:rPr lang="it-IT" sz="3600" b="1" u="sng" dirty="0"/>
              <a:t> in service and under </a:t>
            </a:r>
            <a:r>
              <a:rPr lang="it-IT" sz="3600" b="1" u="sng" dirty="0" err="1"/>
              <a:t>construction</a:t>
            </a:r>
            <a:r>
              <a:rPr lang="it-IT" sz="3600" b="1" u="sng" dirty="0"/>
              <a:t> :24 April 2022 IAEA</a:t>
            </a:r>
          </a:p>
          <a:p>
            <a:r>
              <a:rPr lang="it-IT" sz="3600" b="1" u="sng" dirty="0"/>
              <a:t>+ </a:t>
            </a:r>
            <a:r>
              <a:rPr lang="it-IT" sz="3600" b="1" u="sng" dirty="0" err="1"/>
              <a:t>planned</a:t>
            </a:r>
            <a:r>
              <a:rPr lang="it-IT" sz="3600" b="1" u="sng" dirty="0"/>
              <a:t> /</a:t>
            </a:r>
            <a:r>
              <a:rPr lang="it-IT" sz="3600" b="1" u="sng" dirty="0" err="1"/>
              <a:t>proposed</a:t>
            </a:r>
            <a:r>
              <a:rPr lang="it-IT" sz="3600" b="1" u="sng" dirty="0"/>
              <a:t> in  March 2022 from  WNA</a:t>
            </a:r>
          </a:p>
          <a:p>
            <a:r>
              <a:rPr lang="it-IT" sz="2800" b="1" dirty="0"/>
              <a:t>        </a:t>
            </a:r>
            <a:r>
              <a:rPr lang="it-IT" sz="2800" b="1" dirty="0">
                <a:solidFill>
                  <a:srgbClr val="FF0000"/>
                </a:solidFill>
              </a:rPr>
              <a:t>WORLD: </a:t>
            </a:r>
            <a:r>
              <a:rPr lang="it-IT" sz="2800" b="1" dirty="0" err="1">
                <a:solidFill>
                  <a:srgbClr val="FF0000"/>
                </a:solidFill>
              </a:rPr>
              <a:t>nuclear</a:t>
            </a:r>
            <a:r>
              <a:rPr lang="it-IT" sz="2800" b="1" dirty="0">
                <a:solidFill>
                  <a:srgbClr val="FF0000"/>
                </a:solidFill>
              </a:rPr>
              <a:t> </a:t>
            </a:r>
            <a:r>
              <a:rPr lang="it-IT" sz="2800" b="1" dirty="0" err="1">
                <a:solidFill>
                  <a:srgbClr val="FF0000"/>
                </a:solidFill>
              </a:rPr>
              <a:t>reactors</a:t>
            </a:r>
            <a:r>
              <a:rPr lang="it-IT" sz="2800" b="1" dirty="0">
                <a:solidFill>
                  <a:srgbClr val="FF0000"/>
                </a:solidFill>
              </a:rPr>
              <a:t> in  34 countries(NB Taiwan </a:t>
            </a:r>
            <a:r>
              <a:rPr lang="it-IT" sz="2800" b="1" dirty="0" err="1">
                <a:solidFill>
                  <a:srgbClr val="FF0000"/>
                </a:solidFill>
              </a:rPr>
              <a:t>included</a:t>
            </a:r>
            <a:r>
              <a:rPr lang="it-IT" sz="2800" b="1" dirty="0">
                <a:solidFill>
                  <a:srgbClr val="FF0000"/>
                </a:solidFill>
              </a:rPr>
              <a:t> in China) </a:t>
            </a:r>
          </a:p>
          <a:p>
            <a:r>
              <a:rPr lang="it-IT" sz="2800" b="1" dirty="0">
                <a:solidFill>
                  <a:srgbClr val="FF0000"/>
                </a:solidFill>
              </a:rPr>
              <a:t>441 </a:t>
            </a:r>
            <a:r>
              <a:rPr lang="it-IT" sz="2800" b="1" dirty="0" err="1">
                <a:solidFill>
                  <a:srgbClr val="FF0000"/>
                </a:solidFill>
              </a:rPr>
              <a:t>reactors</a:t>
            </a:r>
            <a:r>
              <a:rPr lang="it-IT" sz="2800" b="1" dirty="0">
                <a:solidFill>
                  <a:srgbClr val="FF0000"/>
                </a:solidFill>
              </a:rPr>
              <a:t> in service for 394 GW-  2553 TWh in 2020  </a:t>
            </a:r>
          </a:p>
          <a:p>
            <a:r>
              <a:rPr lang="it-IT" sz="2800" b="1" dirty="0">
                <a:solidFill>
                  <a:srgbClr val="FF0000"/>
                </a:solidFill>
              </a:rPr>
              <a:t>52 </a:t>
            </a:r>
            <a:r>
              <a:rPr lang="it-IT" sz="2800" b="1" dirty="0" err="1">
                <a:solidFill>
                  <a:srgbClr val="FF0000"/>
                </a:solidFill>
              </a:rPr>
              <a:t>reactors</a:t>
            </a:r>
            <a:r>
              <a:rPr lang="it-IT" sz="2800" b="1" dirty="0">
                <a:solidFill>
                  <a:srgbClr val="FF0000"/>
                </a:solidFill>
              </a:rPr>
              <a:t> in </a:t>
            </a:r>
            <a:r>
              <a:rPr lang="it-IT" sz="2800" b="1" dirty="0" err="1">
                <a:solidFill>
                  <a:srgbClr val="FF0000"/>
                </a:solidFill>
              </a:rPr>
              <a:t>construction</a:t>
            </a:r>
            <a:r>
              <a:rPr lang="it-IT" sz="2800" b="1" dirty="0">
                <a:solidFill>
                  <a:srgbClr val="FF0000"/>
                </a:solidFill>
              </a:rPr>
              <a:t> in 19 countries for 54 GW</a:t>
            </a:r>
          </a:p>
          <a:p>
            <a:r>
              <a:rPr lang="it-IT" sz="2800" b="1" dirty="0">
                <a:solidFill>
                  <a:srgbClr val="FF0000"/>
                </a:solidFill>
              </a:rPr>
              <a:t>96 </a:t>
            </a:r>
            <a:r>
              <a:rPr lang="it-IT" sz="2800" b="1" dirty="0" err="1">
                <a:solidFill>
                  <a:srgbClr val="FF0000"/>
                </a:solidFill>
              </a:rPr>
              <a:t>reactors</a:t>
            </a:r>
            <a:r>
              <a:rPr lang="it-IT" sz="2800" b="1" dirty="0">
                <a:solidFill>
                  <a:srgbClr val="FF0000"/>
                </a:solidFill>
              </a:rPr>
              <a:t> </a:t>
            </a:r>
            <a:r>
              <a:rPr lang="it-IT" sz="2800" b="1" dirty="0" err="1">
                <a:solidFill>
                  <a:srgbClr val="FF0000"/>
                </a:solidFill>
              </a:rPr>
              <a:t>planned</a:t>
            </a:r>
            <a:r>
              <a:rPr lang="it-IT" sz="2800" b="1" dirty="0">
                <a:solidFill>
                  <a:srgbClr val="FF0000"/>
                </a:solidFill>
              </a:rPr>
              <a:t> in 16 countries and 325 </a:t>
            </a:r>
            <a:r>
              <a:rPr lang="it-IT" sz="2800" b="1" dirty="0" err="1">
                <a:solidFill>
                  <a:srgbClr val="FF0000"/>
                </a:solidFill>
              </a:rPr>
              <a:t>proposed</a:t>
            </a:r>
            <a:r>
              <a:rPr lang="it-IT" sz="2800" b="1" dirty="0">
                <a:solidFill>
                  <a:srgbClr val="FF0000"/>
                </a:solidFill>
              </a:rPr>
              <a:t> in 30 countries</a:t>
            </a:r>
          </a:p>
          <a:p>
            <a:endParaRPr lang="it-IT" sz="2800" b="1" dirty="0"/>
          </a:p>
          <a:p>
            <a:r>
              <a:rPr lang="it-IT" sz="2800" b="1" dirty="0">
                <a:solidFill>
                  <a:srgbClr val="0070C0"/>
                </a:solidFill>
              </a:rPr>
              <a:t>ENTSO-E: </a:t>
            </a:r>
            <a:r>
              <a:rPr lang="it-IT" sz="2800" b="1" dirty="0" err="1">
                <a:solidFill>
                  <a:srgbClr val="0070C0"/>
                </a:solidFill>
              </a:rPr>
              <a:t>nuclear</a:t>
            </a:r>
            <a:r>
              <a:rPr lang="it-IT" sz="2800" b="1" dirty="0">
                <a:solidFill>
                  <a:srgbClr val="0070C0"/>
                </a:solidFill>
              </a:rPr>
              <a:t> </a:t>
            </a:r>
            <a:r>
              <a:rPr lang="it-IT" sz="2800" b="1" dirty="0" err="1">
                <a:solidFill>
                  <a:srgbClr val="0070C0"/>
                </a:solidFill>
              </a:rPr>
              <a:t>reactors</a:t>
            </a:r>
            <a:r>
              <a:rPr lang="it-IT" sz="2800" b="1" dirty="0">
                <a:solidFill>
                  <a:srgbClr val="0070C0"/>
                </a:solidFill>
              </a:rPr>
              <a:t> in  15 countries </a:t>
            </a:r>
          </a:p>
          <a:p>
            <a:r>
              <a:rPr lang="it-IT" sz="2800" b="1" dirty="0">
                <a:solidFill>
                  <a:srgbClr val="0070C0"/>
                </a:solidFill>
              </a:rPr>
              <a:t>122 </a:t>
            </a:r>
            <a:r>
              <a:rPr lang="it-IT" sz="2800" b="1" dirty="0" err="1">
                <a:solidFill>
                  <a:srgbClr val="0070C0"/>
                </a:solidFill>
              </a:rPr>
              <a:t>reactors</a:t>
            </a:r>
            <a:r>
              <a:rPr lang="it-IT" sz="2800" b="1" dirty="0">
                <a:solidFill>
                  <a:srgbClr val="0070C0"/>
                </a:solidFill>
              </a:rPr>
              <a:t> in service for 115 GW-  720 TWh in 2020</a:t>
            </a:r>
          </a:p>
          <a:p>
            <a:r>
              <a:rPr lang="it-IT" sz="2800" b="1" dirty="0">
                <a:solidFill>
                  <a:srgbClr val="0070C0"/>
                </a:solidFill>
              </a:rPr>
              <a:t>France </a:t>
            </a:r>
            <a:r>
              <a:rPr lang="it-IT" sz="2800" b="1" dirty="0" err="1">
                <a:solidFill>
                  <a:srgbClr val="0070C0"/>
                </a:solidFill>
              </a:rPr>
              <a:t>has</a:t>
            </a:r>
            <a:r>
              <a:rPr lang="it-IT" sz="2800" b="1" dirty="0">
                <a:solidFill>
                  <a:srgbClr val="0070C0"/>
                </a:solidFill>
              </a:rPr>
              <a:t> 46% of the </a:t>
            </a:r>
            <a:r>
              <a:rPr lang="it-IT" sz="2800" b="1" dirty="0" err="1">
                <a:solidFill>
                  <a:srgbClr val="0070C0"/>
                </a:solidFill>
              </a:rPr>
              <a:t>reactors</a:t>
            </a:r>
            <a:r>
              <a:rPr lang="it-IT" sz="2800" b="1" dirty="0">
                <a:solidFill>
                  <a:srgbClr val="0070C0"/>
                </a:solidFill>
              </a:rPr>
              <a:t> for a </a:t>
            </a:r>
            <a:r>
              <a:rPr lang="it-IT" sz="2800" b="1" dirty="0" err="1">
                <a:solidFill>
                  <a:srgbClr val="0070C0"/>
                </a:solidFill>
              </a:rPr>
              <a:t>capacity</a:t>
            </a:r>
            <a:r>
              <a:rPr lang="it-IT" sz="2800" b="1" dirty="0">
                <a:solidFill>
                  <a:srgbClr val="0070C0"/>
                </a:solidFill>
              </a:rPr>
              <a:t> 53% and energy production  of 47% of the </a:t>
            </a:r>
            <a:r>
              <a:rPr lang="it-IT" sz="2800" b="1" dirty="0" err="1">
                <a:solidFill>
                  <a:srgbClr val="0070C0"/>
                </a:solidFill>
              </a:rPr>
              <a:t>total</a:t>
            </a:r>
            <a:r>
              <a:rPr lang="it-IT" sz="2800" b="1" dirty="0">
                <a:solidFill>
                  <a:srgbClr val="0070C0"/>
                </a:solidFill>
              </a:rPr>
              <a:t> ENTSO-E </a:t>
            </a:r>
            <a:r>
              <a:rPr lang="it-IT" sz="2800" b="1" dirty="0" err="1">
                <a:solidFill>
                  <a:srgbClr val="0070C0"/>
                </a:solidFill>
              </a:rPr>
              <a:t>ones</a:t>
            </a:r>
            <a:r>
              <a:rPr lang="it-IT" sz="2800" b="1" dirty="0">
                <a:solidFill>
                  <a:srgbClr val="0070C0"/>
                </a:solidFill>
              </a:rPr>
              <a:t>  </a:t>
            </a:r>
          </a:p>
          <a:p>
            <a:r>
              <a:rPr lang="it-IT" sz="2800" b="1" dirty="0">
                <a:solidFill>
                  <a:srgbClr val="0070C0"/>
                </a:solidFill>
              </a:rPr>
              <a:t>5 </a:t>
            </a:r>
            <a:r>
              <a:rPr lang="it-IT" sz="2800" b="1" dirty="0" err="1">
                <a:solidFill>
                  <a:srgbClr val="0070C0"/>
                </a:solidFill>
              </a:rPr>
              <a:t>reactors</a:t>
            </a:r>
            <a:r>
              <a:rPr lang="it-IT" sz="2800" b="1" dirty="0">
                <a:solidFill>
                  <a:srgbClr val="0070C0"/>
                </a:solidFill>
              </a:rPr>
              <a:t> in </a:t>
            </a:r>
            <a:r>
              <a:rPr lang="it-IT" sz="2800" b="1" dirty="0" err="1">
                <a:solidFill>
                  <a:srgbClr val="0070C0"/>
                </a:solidFill>
              </a:rPr>
              <a:t>construction</a:t>
            </a:r>
            <a:r>
              <a:rPr lang="it-IT" sz="2800" b="1" dirty="0">
                <a:solidFill>
                  <a:srgbClr val="0070C0"/>
                </a:solidFill>
              </a:rPr>
              <a:t> in 3 countries for 5.7GW</a:t>
            </a:r>
          </a:p>
          <a:p>
            <a:r>
              <a:rPr lang="it-IT" sz="2800" b="1" dirty="0">
                <a:solidFill>
                  <a:srgbClr val="0070C0"/>
                </a:solidFill>
              </a:rPr>
              <a:t>9 </a:t>
            </a:r>
            <a:r>
              <a:rPr lang="it-IT" sz="2800" b="1" dirty="0" err="1">
                <a:solidFill>
                  <a:srgbClr val="0070C0"/>
                </a:solidFill>
              </a:rPr>
              <a:t>reactors</a:t>
            </a:r>
            <a:r>
              <a:rPr lang="it-IT" sz="2800" b="1" dirty="0">
                <a:solidFill>
                  <a:srgbClr val="0070C0"/>
                </a:solidFill>
              </a:rPr>
              <a:t> </a:t>
            </a:r>
            <a:r>
              <a:rPr lang="it-IT" sz="2800" b="1" dirty="0" err="1">
                <a:solidFill>
                  <a:srgbClr val="0070C0"/>
                </a:solidFill>
              </a:rPr>
              <a:t>planned</a:t>
            </a:r>
            <a:r>
              <a:rPr lang="it-IT" sz="2800" b="1" dirty="0">
                <a:solidFill>
                  <a:srgbClr val="0070C0"/>
                </a:solidFill>
              </a:rPr>
              <a:t> in 6 countries and 12 </a:t>
            </a:r>
            <a:r>
              <a:rPr lang="it-IT" sz="2800" b="1" dirty="0" err="1">
                <a:solidFill>
                  <a:srgbClr val="0070C0"/>
                </a:solidFill>
              </a:rPr>
              <a:t>proposed</a:t>
            </a:r>
            <a:r>
              <a:rPr lang="it-IT" sz="2800" b="1" dirty="0">
                <a:solidFill>
                  <a:srgbClr val="0070C0"/>
                </a:solidFill>
              </a:rPr>
              <a:t> in 7 countries </a:t>
            </a:r>
          </a:p>
          <a:p>
            <a:r>
              <a:rPr lang="it-IT" sz="2800" b="1" dirty="0">
                <a:solidFill>
                  <a:srgbClr val="0070C0"/>
                </a:solidFill>
              </a:rPr>
              <a:t>NB:</a:t>
            </a:r>
            <a:r>
              <a:rPr lang="en-US" b="1" dirty="0">
                <a:solidFill>
                  <a:srgbClr val="0070C0"/>
                </a:solidFill>
                <a:effectLst/>
                <a:latin typeface="Calibri" panose="020F0502020204030204" pitchFamily="34" charset="0"/>
                <a:ea typeface="Calibri" panose="020F0502020204030204" pitchFamily="34" charset="0"/>
              </a:rPr>
              <a:t>10 ENTSO-E nations ranking in the first 12  nations of the world with the highest share of nuclear electricity from 30%(Sweden) to 70%(France)</a:t>
            </a:r>
            <a:r>
              <a:rPr lang="it-IT" b="1" dirty="0">
                <a:solidFill>
                  <a:srgbClr val="0070C0"/>
                </a:solidFill>
              </a:rPr>
              <a:t> </a:t>
            </a:r>
          </a:p>
          <a:p>
            <a:endParaRPr lang="it-IT" sz="2800" b="1" dirty="0"/>
          </a:p>
        </p:txBody>
      </p:sp>
      <p:sp>
        <p:nvSpPr>
          <p:cNvPr id="2" name="Segnaposto piè di pagina 1">
            <a:extLst>
              <a:ext uri="{FF2B5EF4-FFF2-40B4-BE49-F238E27FC236}">
                <a16:creationId xmlns:a16="http://schemas.microsoft.com/office/drawing/2014/main" id="{E79BD4F9-5506-542B-167A-F2F5A943DDD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A52AA0C-045F-5209-363E-23E83CE86D05}"/>
              </a:ext>
            </a:extLst>
          </p:cNvPr>
          <p:cNvSpPr>
            <a:spLocks noGrp="1"/>
          </p:cNvSpPr>
          <p:nvPr>
            <p:ph type="sldNum" sz="quarter" idx="12"/>
          </p:nvPr>
        </p:nvSpPr>
        <p:spPr/>
        <p:txBody>
          <a:bodyPr/>
          <a:lstStyle/>
          <a:p>
            <a:fld id="{FE0770F4-FBCA-4CD4-BB99-7EAF015781E3}" type="slidenum">
              <a:rPr lang="it-IT" smtClean="0"/>
              <a:t>16</a:t>
            </a:fld>
            <a:endParaRPr lang="it-IT"/>
          </a:p>
        </p:txBody>
      </p:sp>
    </p:spTree>
    <p:extLst>
      <p:ext uri="{BB962C8B-B14F-4D97-AF65-F5344CB8AC3E}">
        <p14:creationId xmlns:p14="http://schemas.microsoft.com/office/powerpoint/2010/main" val="5285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CA59126A-9328-4077-806E-2AF3EF17CC90}"/>
              </a:ext>
            </a:extLst>
          </p:cNvPr>
          <p:cNvSpPr>
            <a:spLocks noGrp="1"/>
          </p:cNvSpPr>
          <p:nvPr>
            <p:ph type="subTitle" idx="1"/>
          </p:nvPr>
        </p:nvSpPr>
        <p:spPr>
          <a:xfrm>
            <a:off x="606829" y="276045"/>
            <a:ext cx="11006051" cy="6424014"/>
          </a:xfrm>
        </p:spPr>
        <p:txBody>
          <a:bodyPr>
            <a:normAutofit/>
          </a:bodyPr>
          <a:lstStyle/>
          <a:p>
            <a:endParaRPr lang="it-IT" sz="3200" b="1" dirty="0">
              <a:solidFill>
                <a:srgbClr val="FF0000"/>
              </a:solidFill>
            </a:endParaRPr>
          </a:p>
          <a:p>
            <a:r>
              <a:rPr lang="it-IT" sz="3200" b="1" dirty="0">
                <a:solidFill>
                  <a:srgbClr val="FF0000"/>
                </a:solidFill>
              </a:rPr>
              <a:t>ENTSO-E: 5 </a:t>
            </a:r>
            <a:r>
              <a:rPr lang="it-IT" sz="3200" b="1" dirty="0" err="1">
                <a:solidFill>
                  <a:srgbClr val="FF0000"/>
                </a:solidFill>
              </a:rPr>
              <a:t>nuclear</a:t>
            </a:r>
            <a:r>
              <a:rPr lang="it-IT" sz="3200" b="1" dirty="0">
                <a:solidFill>
                  <a:srgbClr val="FF0000"/>
                </a:solidFill>
              </a:rPr>
              <a:t> </a:t>
            </a:r>
            <a:r>
              <a:rPr lang="it-IT" sz="3200" b="1" dirty="0" err="1">
                <a:solidFill>
                  <a:srgbClr val="FF0000"/>
                </a:solidFill>
              </a:rPr>
              <a:t>reactors</a:t>
            </a:r>
            <a:r>
              <a:rPr lang="it-IT" sz="3200" b="1" dirty="0">
                <a:solidFill>
                  <a:srgbClr val="FF0000"/>
                </a:solidFill>
              </a:rPr>
              <a:t> in </a:t>
            </a:r>
            <a:r>
              <a:rPr lang="it-IT" sz="3200" b="1" dirty="0" err="1">
                <a:solidFill>
                  <a:srgbClr val="FF0000"/>
                </a:solidFill>
              </a:rPr>
              <a:t>construction</a:t>
            </a:r>
            <a:endParaRPr lang="it-IT" sz="3200" b="1" dirty="0">
              <a:solidFill>
                <a:srgbClr val="FF0000"/>
              </a:solidFill>
            </a:endParaRPr>
          </a:p>
          <a:p>
            <a:r>
              <a:rPr lang="it-IT" sz="3200" b="1" dirty="0">
                <a:solidFill>
                  <a:srgbClr val="0070C0"/>
                </a:solidFill>
              </a:rPr>
              <a:t>France (1)</a:t>
            </a:r>
          </a:p>
          <a:p>
            <a:r>
              <a:rPr lang="it-IT" sz="3200" b="1" dirty="0" err="1">
                <a:solidFill>
                  <a:srgbClr val="0070C0"/>
                </a:solidFill>
              </a:rPr>
              <a:t>Slovakia</a:t>
            </a:r>
            <a:r>
              <a:rPr lang="it-IT" sz="3200" b="1" dirty="0">
                <a:solidFill>
                  <a:srgbClr val="0070C0"/>
                </a:solidFill>
              </a:rPr>
              <a:t>(2)</a:t>
            </a:r>
          </a:p>
          <a:p>
            <a:r>
              <a:rPr lang="it-IT" sz="3200" b="1" dirty="0">
                <a:solidFill>
                  <a:srgbClr val="0070C0"/>
                </a:solidFill>
              </a:rPr>
              <a:t>UK(2)</a:t>
            </a:r>
            <a:endParaRPr lang="it-IT" sz="3200" b="1" dirty="0">
              <a:solidFill>
                <a:srgbClr val="FF0000"/>
              </a:solidFill>
            </a:endParaRPr>
          </a:p>
          <a:p>
            <a:r>
              <a:rPr lang="it-IT" sz="3200" b="1" dirty="0">
                <a:solidFill>
                  <a:srgbClr val="FF0000"/>
                </a:solidFill>
              </a:rPr>
              <a:t>ENTSO-E: 9 </a:t>
            </a:r>
            <a:r>
              <a:rPr lang="it-IT" sz="3200" b="1" dirty="0" err="1">
                <a:solidFill>
                  <a:srgbClr val="FF0000"/>
                </a:solidFill>
              </a:rPr>
              <a:t>planned</a:t>
            </a:r>
            <a:r>
              <a:rPr lang="it-IT" sz="3200" b="1" dirty="0">
                <a:solidFill>
                  <a:srgbClr val="FF0000"/>
                </a:solidFill>
              </a:rPr>
              <a:t> </a:t>
            </a:r>
            <a:r>
              <a:rPr lang="it-IT" sz="3200" b="1" dirty="0" err="1">
                <a:solidFill>
                  <a:srgbClr val="FF0000"/>
                </a:solidFill>
              </a:rPr>
              <a:t>nuclear</a:t>
            </a:r>
            <a:r>
              <a:rPr lang="it-IT" sz="3200" b="1" dirty="0">
                <a:solidFill>
                  <a:srgbClr val="FF0000"/>
                </a:solidFill>
              </a:rPr>
              <a:t> </a:t>
            </a:r>
            <a:r>
              <a:rPr lang="it-IT" sz="3200" b="1" dirty="0" err="1">
                <a:solidFill>
                  <a:srgbClr val="FF0000"/>
                </a:solidFill>
              </a:rPr>
              <a:t>reactors</a:t>
            </a:r>
            <a:r>
              <a:rPr lang="it-IT" sz="3200" b="1" dirty="0">
                <a:solidFill>
                  <a:srgbClr val="FF0000"/>
                </a:solidFill>
              </a:rPr>
              <a:t> in</a:t>
            </a:r>
          </a:p>
          <a:p>
            <a:r>
              <a:rPr lang="it-IT" sz="3200" b="1" dirty="0">
                <a:solidFill>
                  <a:srgbClr val="0070C0"/>
                </a:solidFill>
              </a:rPr>
              <a:t>Bulgaria(1)  </a:t>
            </a:r>
            <a:r>
              <a:rPr lang="it-IT" sz="3200" b="1" dirty="0" err="1">
                <a:solidFill>
                  <a:srgbClr val="0070C0"/>
                </a:solidFill>
              </a:rPr>
              <a:t>Czech</a:t>
            </a:r>
            <a:r>
              <a:rPr lang="it-IT" sz="3200" b="1" dirty="0">
                <a:solidFill>
                  <a:srgbClr val="0070C0"/>
                </a:solidFill>
              </a:rPr>
              <a:t> Rep.(1)   </a:t>
            </a:r>
            <a:r>
              <a:rPr lang="it-IT" sz="3200" b="1" dirty="0" err="1">
                <a:solidFill>
                  <a:srgbClr val="0070C0"/>
                </a:solidFill>
              </a:rPr>
              <a:t>Finland</a:t>
            </a:r>
            <a:r>
              <a:rPr lang="it-IT" sz="3200" b="1" dirty="0">
                <a:solidFill>
                  <a:srgbClr val="0070C0"/>
                </a:solidFill>
              </a:rPr>
              <a:t>(1)</a:t>
            </a:r>
          </a:p>
          <a:p>
            <a:r>
              <a:rPr lang="it-IT" sz="3200" b="1" dirty="0" err="1">
                <a:solidFill>
                  <a:srgbClr val="0070C0"/>
                </a:solidFill>
              </a:rPr>
              <a:t>Hungary</a:t>
            </a:r>
            <a:r>
              <a:rPr lang="it-IT" sz="3200" b="1" dirty="0">
                <a:solidFill>
                  <a:srgbClr val="0070C0"/>
                </a:solidFill>
              </a:rPr>
              <a:t>(2)   Romania(2)  UK(2)</a:t>
            </a:r>
          </a:p>
          <a:p>
            <a:r>
              <a:rPr lang="it-IT" sz="3200" b="1" dirty="0">
                <a:solidFill>
                  <a:srgbClr val="FF0000"/>
                </a:solidFill>
              </a:rPr>
              <a:t>ENTSO-E: 12 </a:t>
            </a:r>
            <a:r>
              <a:rPr lang="it-IT" sz="3200" b="1" dirty="0" err="1">
                <a:solidFill>
                  <a:srgbClr val="FF0000"/>
                </a:solidFill>
              </a:rPr>
              <a:t>proposed</a:t>
            </a:r>
            <a:r>
              <a:rPr lang="it-IT" sz="3200" b="1" dirty="0">
                <a:solidFill>
                  <a:srgbClr val="FF0000"/>
                </a:solidFill>
              </a:rPr>
              <a:t> </a:t>
            </a:r>
            <a:r>
              <a:rPr lang="it-IT" sz="3200" b="1" dirty="0" err="1">
                <a:solidFill>
                  <a:srgbClr val="FF0000"/>
                </a:solidFill>
              </a:rPr>
              <a:t>nuclear</a:t>
            </a:r>
            <a:r>
              <a:rPr lang="it-IT" sz="3200" b="1" dirty="0">
                <a:solidFill>
                  <a:srgbClr val="FF0000"/>
                </a:solidFill>
              </a:rPr>
              <a:t> </a:t>
            </a:r>
            <a:r>
              <a:rPr lang="it-IT" sz="3200" b="1" dirty="0" err="1">
                <a:solidFill>
                  <a:srgbClr val="FF0000"/>
                </a:solidFill>
              </a:rPr>
              <a:t>reactors</a:t>
            </a:r>
            <a:r>
              <a:rPr lang="it-IT" sz="3200" b="1" dirty="0">
                <a:solidFill>
                  <a:srgbClr val="FF0000"/>
                </a:solidFill>
              </a:rPr>
              <a:t> in</a:t>
            </a:r>
          </a:p>
          <a:p>
            <a:r>
              <a:rPr lang="it-IT" sz="3200" b="1" dirty="0">
                <a:solidFill>
                  <a:srgbClr val="0070C0"/>
                </a:solidFill>
              </a:rPr>
              <a:t>Bulgaria(2)    </a:t>
            </a:r>
            <a:r>
              <a:rPr lang="it-IT" sz="3200" b="1" dirty="0" err="1">
                <a:solidFill>
                  <a:srgbClr val="0070C0"/>
                </a:solidFill>
              </a:rPr>
              <a:t>Czech</a:t>
            </a:r>
            <a:r>
              <a:rPr lang="it-IT" sz="3200" b="1" dirty="0">
                <a:solidFill>
                  <a:srgbClr val="0070C0"/>
                </a:solidFill>
              </a:rPr>
              <a:t> Rep.(3)     Romania(1)</a:t>
            </a:r>
          </a:p>
          <a:p>
            <a:r>
              <a:rPr lang="it-IT" sz="3200" b="1" dirty="0">
                <a:solidFill>
                  <a:srgbClr val="0070C0"/>
                </a:solidFill>
              </a:rPr>
              <a:t>UK(2)   </a:t>
            </a:r>
            <a:r>
              <a:rPr lang="it-IT" sz="3200" b="1" dirty="0" err="1">
                <a:solidFill>
                  <a:srgbClr val="0070C0"/>
                </a:solidFill>
              </a:rPr>
              <a:t>Slovakia</a:t>
            </a:r>
            <a:r>
              <a:rPr lang="it-IT" sz="3200" b="1" dirty="0">
                <a:solidFill>
                  <a:srgbClr val="0070C0"/>
                </a:solidFill>
              </a:rPr>
              <a:t>(1)     Lithuania(2)   Slovenia (2)</a:t>
            </a:r>
          </a:p>
          <a:p>
            <a:endParaRPr lang="it-IT" sz="6600" b="1" dirty="0">
              <a:solidFill>
                <a:srgbClr val="0070C0"/>
              </a:solidFill>
            </a:endParaRPr>
          </a:p>
        </p:txBody>
      </p:sp>
      <p:sp>
        <p:nvSpPr>
          <p:cNvPr id="2" name="Segnaposto piè di pagina 1">
            <a:extLst>
              <a:ext uri="{FF2B5EF4-FFF2-40B4-BE49-F238E27FC236}">
                <a16:creationId xmlns:a16="http://schemas.microsoft.com/office/drawing/2014/main" id="{8E3860E2-EDEA-64F0-50FB-6C35B42EFB6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AB4B2F4-CFCB-BEE0-C46A-EC8A03B735B3}"/>
              </a:ext>
            </a:extLst>
          </p:cNvPr>
          <p:cNvSpPr>
            <a:spLocks noGrp="1"/>
          </p:cNvSpPr>
          <p:nvPr>
            <p:ph type="sldNum" sz="quarter" idx="12"/>
          </p:nvPr>
        </p:nvSpPr>
        <p:spPr/>
        <p:txBody>
          <a:bodyPr/>
          <a:lstStyle/>
          <a:p>
            <a:fld id="{FE0770F4-FBCA-4CD4-BB99-7EAF015781E3}" type="slidenum">
              <a:rPr lang="it-IT" smtClean="0"/>
              <a:t>17</a:t>
            </a:fld>
            <a:endParaRPr lang="it-IT"/>
          </a:p>
        </p:txBody>
      </p:sp>
    </p:spTree>
    <p:extLst>
      <p:ext uri="{BB962C8B-B14F-4D97-AF65-F5344CB8AC3E}">
        <p14:creationId xmlns:p14="http://schemas.microsoft.com/office/powerpoint/2010/main" val="198618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5465A2-0B80-43ED-9209-C2C3CDA280F7}"/>
              </a:ext>
            </a:extLst>
          </p:cNvPr>
          <p:cNvSpPr>
            <a:spLocks noGrp="1"/>
          </p:cNvSpPr>
          <p:nvPr>
            <p:ph type="ctrTitle"/>
          </p:nvPr>
        </p:nvSpPr>
        <p:spPr>
          <a:xfrm>
            <a:off x="606829" y="157942"/>
            <a:ext cx="11172306" cy="689956"/>
          </a:xfrm>
        </p:spPr>
        <p:txBody>
          <a:bodyPr>
            <a:normAutofit fontScale="90000"/>
          </a:bodyPr>
          <a:lstStyle/>
          <a:p>
            <a:br>
              <a:rPr lang="it-IT" b="1" dirty="0">
                <a:solidFill>
                  <a:srgbClr val="0070C0"/>
                </a:solidFill>
              </a:rPr>
            </a:br>
            <a:br>
              <a:rPr lang="it-IT" b="1" dirty="0">
                <a:solidFill>
                  <a:srgbClr val="0070C0"/>
                </a:solidFill>
              </a:rPr>
            </a:br>
            <a:br>
              <a:rPr lang="it-IT" b="1" dirty="0">
                <a:solidFill>
                  <a:srgbClr val="0070C0"/>
                </a:solidFill>
              </a:rPr>
            </a:br>
            <a:br>
              <a:rPr lang="it-IT" b="1" dirty="0">
                <a:solidFill>
                  <a:srgbClr val="0070C0"/>
                </a:solidFill>
              </a:rPr>
            </a:br>
            <a:endParaRPr lang="it-IT" b="1" dirty="0">
              <a:solidFill>
                <a:srgbClr val="0070C0"/>
              </a:solidFill>
            </a:endParaRPr>
          </a:p>
        </p:txBody>
      </p:sp>
      <p:sp>
        <p:nvSpPr>
          <p:cNvPr id="3" name="Sottotitolo 2">
            <a:extLst>
              <a:ext uri="{FF2B5EF4-FFF2-40B4-BE49-F238E27FC236}">
                <a16:creationId xmlns:a16="http://schemas.microsoft.com/office/drawing/2014/main" id="{CA59126A-9328-4077-806E-2AF3EF17CC90}"/>
              </a:ext>
            </a:extLst>
          </p:cNvPr>
          <p:cNvSpPr>
            <a:spLocks noGrp="1"/>
          </p:cNvSpPr>
          <p:nvPr>
            <p:ph type="subTitle" idx="1"/>
          </p:nvPr>
        </p:nvSpPr>
        <p:spPr>
          <a:xfrm>
            <a:off x="1" y="-341591"/>
            <a:ext cx="12192000" cy="7199591"/>
          </a:xfrm>
        </p:spPr>
        <p:txBody>
          <a:bodyPr>
            <a:normAutofit fontScale="62500" lnSpcReduction="20000"/>
          </a:bodyPr>
          <a:lstStyle/>
          <a:p>
            <a:pPr algn="l"/>
            <a:endParaRPr lang="it-IT" sz="2800" b="0" i="0" u="none" strike="noStrike" baseline="0" dirty="0">
              <a:latin typeface="Merriweather-Regular"/>
            </a:endParaRPr>
          </a:p>
          <a:p>
            <a:endParaRPr lang="it-IT" sz="2800" b="1" dirty="0">
              <a:solidFill>
                <a:schemeClr val="accent1"/>
              </a:solidFill>
              <a:latin typeface="Merriweather-Regular"/>
            </a:endParaRPr>
          </a:p>
          <a:p>
            <a:r>
              <a:rPr lang="it-IT" sz="2800" b="1" i="0" u="none" strike="noStrike" baseline="0" dirty="0">
                <a:solidFill>
                  <a:schemeClr val="accent1"/>
                </a:solidFill>
                <a:latin typeface="Merriweather-Regular"/>
              </a:rPr>
              <a:t>IL COSTO DI PRODUZIONE DEL MWH DA CENTRALI NUCLEARI A FISSIONE NUOVE IN UE</a:t>
            </a:r>
          </a:p>
          <a:p>
            <a:r>
              <a:rPr lang="it-IT" sz="2800" b="1" i="0" u="none" strike="noStrike" baseline="0" dirty="0">
                <a:solidFill>
                  <a:schemeClr val="accent1"/>
                </a:solidFill>
                <a:latin typeface="Merriweather-Regular"/>
              </a:rPr>
              <a:t> CONSIDERANDO I DATI PER CENTRALI IN COSTRUZIONE(UK) O IN FASE DI</a:t>
            </a:r>
          </a:p>
          <a:p>
            <a:r>
              <a:rPr lang="it-IT" sz="2800" b="1" i="0" u="none" strike="noStrike" baseline="0" dirty="0">
                <a:solidFill>
                  <a:schemeClr val="accent1"/>
                </a:solidFill>
                <a:latin typeface="Merriweather-Regular"/>
              </a:rPr>
              <a:t> SVILUPPO(FINLANDIA,UNGHERIA)</a:t>
            </a:r>
          </a:p>
          <a:p>
            <a:r>
              <a:rPr lang="it-IT" sz="3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 nuovo nucleare in UE</a:t>
            </a:r>
            <a:r>
              <a:rPr lang="it-IT"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(ahimè non applicabile in Italia)</a:t>
            </a:r>
            <a:r>
              <a:rPr lang="it-IT"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forti  illusioni da varie parti su tempi e costi per nuovi impianti</a:t>
            </a:r>
            <a:r>
              <a:rPr lang="it-IT" sz="2800" b="1" i="0" u="none" strike="noStrike" baseline="0" dirty="0">
                <a:solidFill>
                  <a:schemeClr val="accent1"/>
                </a:solidFill>
                <a:latin typeface="Merriweather-Regular"/>
              </a:rPr>
              <a:t> </a:t>
            </a:r>
          </a:p>
          <a:p>
            <a:pPr algn="l"/>
            <a:r>
              <a:rPr lang="it-IT" b="0" i="0" u="none" strike="noStrike" baseline="0" dirty="0">
                <a:latin typeface="Merriweather-Regular"/>
              </a:rPr>
              <a:t>Rimanendo in Europa occidentale ,considerando un </a:t>
            </a:r>
            <a:r>
              <a:rPr lang="it-IT" b="0" i="0" u="none" strike="noStrike" baseline="0" dirty="0">
                <a:solidFill>
                  <a:srgbClr val="FF0000"/>
                </a:solidFill>
                <a:latin typeface="Merriweather-Regular"/>
              </a:rPr>
              <a:t>WACC del 9 %, 60 anni di </a:t>
            </a:r>
            <a:r>
              <a:rPr lang="it-IT" dirty="0">
                <a:solidFill>
                  <a:srgbClr val="FF0000"/>
                </a:solidFill>
                <a:latin typeface="Merriweather-Regular"/>
              </a:rPr>
              <a:t>vita</a:t>
            </a:r>
            <a:r>
              <a:rPr lang="it-IT" dirty="0">
                <a:latin typeface="Merriweather-Regular"/>
              </a:rPr>
              <a:t>, </a:t>
            </a:r>
            <a:r>
              <a:rPr lang="it-IT" b="0" i="0" u="none" strike="noStrike" baseline="0" dirty="0">
                <a:latin typeface="Merriweather-Regular"/>
              </a:rPr>
              <a:t>un costo per l’investitore</a:t>
            </a:r>
          </a:p>
          <a:p>
            <a:pPr algn="l"/>
            <a:r>
              <a:rPr lang="it-IT" b="0" i="0" u="none" strike="noStrike" baseline="0" dirty="0">
                <a:latin typeface="Merriweather-Regular"/>
              </a:rPr>
              <a:t> di </a:t>
            </a:r>
            <a:r>
              <a:rPr lang="it-IT" b="1" i="0" u="none" strike="noStrike" baseline="0" dirty="0">
                <a:solidFill>
                  <a:srgbClr val="FF0000"/>
                </a:solidFill>
                <a:latin typeface="Merriweather-Regular"/>
              </a:rPr>
              <a:t>7.000€/kW, 8.000 ore equivalenti di funzionamento/anno e anche con 300 euro/kg il combustibile(più</a:t>
            </a:r>
          </a:p>
          <a:p>
            <a:pPr algn="l"/>
            <a:r>
              <a:rPr lang="it-IT" b="1" i="0" u="none" strike="noStrike" baseline="0" dirty="0">
                <a:solidFill>
                  <a:srgbClr val="FF0000"/>
                </a:solidFill>
                <a:latin typeface="Merriweather-Regular"/>
              </a:rPr>
              <a:t> del doppio dell’attuale) </a:t>
            </a:r>
            <a:r>
              <a:rPr lang="it-IT" b="1" i="0" u="none" strike="noStrike" baseline="0" dirty="0">
                <a:latin typeface="Merriweather-Regular"/>
              </a:rPr>
              <a:t> si avrebbe </a:t>
            </a:r>
            <a:r>
              <a:rPr lang="it-IT" b="1" i="0" u="none" strike="noStrike" baseline="0" dirty="0">
                <a:solidFill>
                  <a:srgbClr val="FF0000"/>
                </a:solidFill>
                <a:highlight>
                  <a:srgbClr val="FFFF00"/>
                </a:highlight>
                <a:latin typeface="Merriweather-Regular"/>
              </a:rPr>
              <a:t>un valore dell’LCOE di 130 euro/MWh</a:t>
            </a:r>
            <a:r>
              <a:rPr lang="it-IT" b="1" i="0" u="none" strike="noStrike" baseline="0" dirty="0">
                <a:solidFill>
                  <a:srgbClr val="FF0000"/>
                </a:solidFill>
                <a:latin typeface="Merriweather-Regular"/>
              </a:rPr>
              <a:t>, con la seguente suddivisione:</a:t>
            </a:r>
          </a:p>
          <a:p>
            <a:pPr algn="l"/>
            <a:endParaRPr lang="it-IT" b="1" i="0" u="none" strike="noStrike" baseline="0" dirty="0">
              <a:solidFill>
                <a:srgbClr val="FF0000"/>
              </a:solidFill>
              <a:latin typeface="Merriweather-Regular"/>
            </a:endParaRPr>
          </a:p>
          <a:p>
            <a:pPr algn="l"/>
            <a:r>
              <a:rPr lang="it-IT" b="1" i="0" u="none" strike="noStrike" baseline="0" dirty="0">
                <a:solidFill>
                  <a:srgbClr val="FF0000"/>
                </a:solidFill>
                <a:latin typeface="Merriweather-Regular"/>
              </a:rPr>
              <a:t>-oneri totali per l’investitore  </a:t>
            </a:r>
            <a:r>
              <a:rPr lang="it-IT" b="1" i="0" u="none" strike="noStrike" baseline="0" dirty="0" err="1">
                <a:solidFill>
                  <a:srgbClr val="FF0000"/>
                </a:solidFill>
                <a:latin typeface="Merriweather-Regular"/>
              </a:rPr>
              <a:t>pre</a:t>
            </a:r>
            <a:r>
              <a:rPr lang="it-IT" b="1" i="0" u="none" strike="noStrike" baseline="0" dirty="0">
                <a:solidFill>
                  <a:srgbClr val="FF0000"/>
                </a:solidFill>
                <a:latin typeface="Merriweather-Regular"/>
              </a:rPr>
              <a:t> costruzione e per   costruzione della centrale            69%</a:t>
            </a:r>
          </a:p>
          <a:p>
            <a:pPr algn="l"/>
            <a:r>
              <a:rPr lang="it-IT" b="1" i="0" u="none" strike="noStrike" baseline="0" dirty="0">
                <a:solidFill>
                  <a:srgbClr val="FF0000"/>
                </a:solidFill>
                <a:latin typeface="Merriweather-Regular"/>
              </a:rPr>
              <a:t>-combustibile         8%</a:t>
            </a:r>
          </a:p>
          <a:p>
            <a:pPr algn="l"/>
            <a:r>
              <a:rPr lang="it-IT" b="1" i="0" u="none" strike="noStrike" baseline="0" dirty="0">
                <a:solidFill>
                  <a:srgbClr val="FF0000"/>
                </a:solidFill>
                <a:latin typeface="Merriweather-Regular"/>
              </a:rPr>
              <a:t>- per l’esercizio e manutenzione/trattamento delle scorie/accantonamenti per decommissioning e deposito finale    23%</a:t>
            </a:r>
          </a:p>
          <a:p>
            <a:pPr algn="l"/>
            <a:endParaRPr lang="it-IT" b="0" i="0" u="none" strike="noStrike" baseline="0" dirty="0">
              <a:solidFill>
                <a:srgbClr val="FF0000"/>
              </a:solidFill>
              <a:latin typeface="Merriweather-Regular"/>
            </a:endParaRPr>
          </a:p>
          <a:p>
            <a:pPr algn="l"/>
            <a:r>
              <a:rPr lang="it-IT" b="1" i="0" u="none" strike="noStrike" baseline="0" dirty="0">
                <a:highlight>
                  <a:srgbClr val="FFFF00"/>
                </a:highlight>
                <a:latin typeface="Merriweather-Regular"/>
              </a:rPr>
              <a:t>TEMPI DA INIZIO VALUTAZIONI DI UN INVESTIMENTO PER UNA CENTRALE</a:t>
            </a:r>
            <a:r>
              <a:rPr lang="it-IT" b="0" i="0" u="none" strike="noStrike" baseline="0" dirty="0">
                <a:latin typeface="Merriweather-Regular"/>
              </a:rPr>
              <a:t>,SCELTA DEL SITO,CERTIFICAZIONE DEI</a:t>
            </a:r>
          </a:p>
          <a:p>
            <a:pPr algn="l"/>
            <a:r>
              <a:rPr lang="it-IT" b="0" i="0" u="none" strike="noStrike" baseline="0" dirty="0">
                <a:latin typeface="Merriweather-Regular"/>
              </a:rPr>
              <a:t> POSSIBILI REATTORI DA PROPORRE,PERMESSI,INDIZIONE DI GARA, INIZIO LAVORI,COSTRUZIONE E</a:t>
            </a:r>
          </a:p>
          <a:p>
            <a:pPr algn="l"/>
            <a:r>
              <a:rPr lang="it-IT" b="0" i="0" u="none" strike="noStrike" baseline="0" dirty="0">
                <a:latin typeface="Merriweather-Regular"/>
              </a:rPr>
              <a:t> </a:t>
            </a:r>
            <a:r>
              <a:rPr lang="it-IT" b="1" i="0" u="none" strike="noStrike" baseline="0" dirty="0">
                <a:highlight>
                  <a:srgbClr val="FFFF00"/>
                </a:highlight>
                <a:latin typeface="Merriweather-Regular"/>
              </a:rPr>
              <a:t>COMMISSIONING&gt; </a:t>
            </a:r>
            <a:r>
              <a:rPr lang="it-IT" sz="2800" b="1" i="0" u="none" strike="noStrike" baseline="0" dirty="0">
                <a:highlight>
                  <a:srgbClr val="FFFF00"/>
                </a:highlight>
                <a:latin typeface="Merriweather-Regular"/>
              </a:rPr>
              <a:t>10</a:t>
            </a:r>
            <a:r>
              <a:rPr lang="it-IT" b="1" i="0" u="none" strike="noStrike" baseline="0" dirty="0">
                <a:highlight>
                  <a:srgbClr val="FFFF00"/>
                </a:highlight>
                <a:latin typeface="Merriweather-Regular"/>
              </a:rPr>
              <a:t> ANNI</a:t>
            </a:r>
          </a:p>
          <a:p>
            <a:pPr algn="l"/>
            <a:r>
              <a:rPr lang="it-IT" b="1" i="0" u="none" strike="noStrike" baseline="0" dirty="0">
                <a:highlight>
                  <a:srgbClr val="FFFF00"/>
                </a:highlight>
                <a:latin typeface="Merriweather-Regular"/>
              </a:rPr>
              <a:t>  </a:t>
            </a:r>
          </a:p>
          <a:p>
            <a:pPr algn="l"/>
            <a:r>
              <a:rPr lang="it-IT" b="0" i="0" u="none" strike="noStrike" baseline="0" dirty="0">
                <a:latin typeface="Merriweather-Regular"/>
              </a:rPr>
              <a:t>Chiaramente</a:t>
            </a:r>
            <a:r>
              <a:rPr lang="it-IT" b="0" i="0" u="none" strike="noStrike" baseline="0" dirty="0">
                <a:highlight>
                  <a:srgbClr val="FFFF00"/>
                </a:highlight>
                <a:latin typeface="Merriweather-Regular"/>
              </a:rPr>
              <a:t>, </a:t>
            </a:r>
            <a:r>
              <a:rPr lang="it-IT" b="1" i="0" u="none" strike="noStrike" baseline="0" dirty="0">
                <a:solidFill>
                  <a:srgbClr val="FF0000"/>
                </a:solidFill>
                <a:highlight>
                  <a:srgbClr val="FFFF00"/>
                </a:highlight>
                <a:latin typeface="Merriweather-Regular"/>
              </a:rPr>
              <a:t>per centrali esistenti e ammortizzate </a:t>
            </a:r>
            <a:r>
              <a:rPr lang="it-IT" b="1" i="0" u="none" strike="noStrike" baseline="0" dirty="0">
                <a:highlight>
                  <a:srgbClr val="FFFF00"/>
                </a:highlight>
                <a:latin typeface="Merriweather-Regular"/>
              </a:rPr>
              <a:t>con estensione della vita utile per 10-20 anni </a:t>
            </a:r>
            <a:r>
              <a:rPr lang="it-IT" b="0" i="0" u="none" strike="noStrike" baseline="0" dirty="0">
                <a:latin typeface="Merriweather-Regular"/>
              </a:rPr>
              <a:t>,pur considerando gli</a:t>
            </a:r>
          </a:p>
          <a:p>
            <a:pPr algn="l"/>
            <a:r>
              <a:rPr lang="it-IT" b="0" i="0" u="none" strike="noStrike" baseline="0" dirty="0">
                <a:latin typeface="Merriweather-Regular"/>
              </a:rPr>
              <a:t> investimenti per la sicurezza e gli oneri per decommissioning e deposito finale ,</a:t>
            </a:r>
          </a:p>
          <a:p>
            <a:pPr algn="l"/>
            <a:r>
              <a:rPr lang="it-IT" b="0" i="0" u="none" strike="noStrike" baseline="0" dirty="0">
                <a:latin typeface="Merriweather-Regular"/>
              </a:rPr>
              <a:t> </a:t>
            </a:r>
            <a:r>
              <a:rPr lang="it-IT" b="1" i="0" u="none" strike="noStrike" baseline="0" dirty="0">
                <a:latin typeface="Merriweather-Regular"/>
              </a:rPr>
              <a:t>il valore di </a:t>
            </a:r>
            <a:r>
              <a:rPr lang="it-IT" b="1" i="0" u="none" strike="noStrike" baseline="0" dirty="0">
                <a:solidFill>
                  <a:srgbClr val="FF0000"/>
                </a:solidFill>
                <a:latin typeface="Merriweather-Regular"/>
              </a:rPr>
              <a:t>LCOE</a:t>
            </a:r>
            <a:r>
              <a:rPr lang="it-IT" b="1" i="0" u="none" strike="noStrike" baseline="0" dirty="0">
                <a:latin typeface="Merriweather-Regular"/>
              </a:rPr>
              <a:t> risulterebbe </a:t>
            </a:r>
            <a:r>
              <a:rPr lang="it-IT" b="1" i="0" u="none" strike="noStrike" baseline="0" dirty="0">
                <a:solidFill>
                  <a:srgbClr val="FF0000"/>
                </a:solidFill>
                <a:latin typeface="Merriweather-Regular"/>
              </a:rPr>
              <a:t>intorno ai 40 euro/MWh</a:t>
            </a:r>
            <a:r>
              <a:rPr lang="it-IT" b="1" i="0" u="none" strike="noStrike" baseline="0" dirty="0">
                <a:latin typeface="Merriweather-Regular"/>
              </a:rPr>
              <a:t>, come in Francia e negli Stati Uniti, </a:t>
            </a:r>
            <a:r>
              <a:rPr lang="it-IT" b="1" i="0" u="none" strike="noStrike" baseline="0" dirty="0">
                <a:solidFill>
                  <a:srgbClr val="FF0000"/>
                </a:solidFill>
                <a:latin typeface="Merriweather-Regular"/>
              </a:rPr>
              <a:t>con un </a:t>
            </a:r>
            <a:r>
              <a:rPr lang="it-IT" b="1" i="0" u="none" strike="noStrike" baseline="0" dirty="0" err="1">
                <a:solidFill>
                  <a:srgbClr val="FF0000"/>
                </a:solidFill>
                <a:latin typeface="Merriweather-Regular"/>
              </a:rPr>
              <a:t>capacity</a:t>
            </a:r>
            <a:r>
              <a:rPr lang="it-IT" b="1" i="0" u="none" strike="noStrike" baseline="0" dirty="0">
                <a:solidFill>
                  <a:srgbClr val="FF0000"/>
                </a:solidFill>
                <a:latin typeface="Merriweather-Regular"/>
              </a:rPr>
              <a:t> </a:t>
            </a:r>
            <a:r>
              <a:rPr lang="it-IT" b="1" i="0" u="none" strike="noStrike" baseline="0" dirty="0" err="1">
                <a:solidFill>
                  <a:srgbClr val="FF0000"/>
                </a:solidFill>
                <a:latin typeface="Merriweather-Regular"/>
              </a:rPr>
              <a:t>factor</a:t>
            </a:r>
            <a:r>
              <a:rPr lang="it-IT" b="1" i="0" u="none" strike="noStrike" baseline="0" dirty="0">
                <a:solidFill>
                  <a:srgbClr val="FF0000"/>
                </a:solidFill>
                <a:latin typeface="Merriweather-Regular"/>
              </a:rPr>
              <a:t>  di 8000</a:t>
            </a:r>
          </a:p>
          <a:p>
            <a:pPr algn="l"/>
            <a:r>
              <a:rPr lang="it-IT" b="1" i="0" u="none" strike="noStrike" baseline="0" dirty="0">
                <a:solidFill>
                  <a:srgbClr val="FF0000"/>
                </a:solidFill>
                <a:latin typeface="Merriweather-Regular"/>
              </a:rPr>
              <a:t> ore/anno </a:t>
            </a:r>
            <a:r>
              <a:rPr lang="it-IT" b="1" i="0" u="none" strike="noStrike" baseline="0" dirty="0">
                <a:latin typeface="Merriweather-Regular"/>
              </a:rPr>
              <a:t>,sostanziale contributo a potenza di corto circuito ed inerzia del sistema e possibile utilizzo per produrre un</a:t>
            </a:r>
          </a:p>
          <a:p>
            <a:pPr algn="l"/>
            <a:r>
              <a:rPr lang="it-IT" b="1" i="0" u="none" strike="noStrike" baseline="0" dirty="0">
                <a:latin typeface="Merriweather-Regular"/>
              </a:rPr>
              <a:t> economico idrogeno </a:t>
            </a:r>
            <a:r>
              <a:rPr lang="it-IT" b="1" i="0" u="none" strike="noStrike" baseline="0" dirty="0" err="1">
                <a:latin typeface="Merriweather-Regular"/>
              </a:rPr>
              <a:t>decarbonizzato</a:t>
            </a:r>
            <a:r>
              <a:rPr lang="it-IT" b="1" i="0" u="none" strike="noStrike" baseline="0" dirty="0">
                <a:latin typeface="Merriweather-Regular"/>
              </a:rPr>
              <a:t> e  fornirei servizi ancillari richiesti da un sistema con FER variabili dominanti.</a:t>
            </a:r>
            <a:endParaRPr lang="it-IT" b="1" dirty="0"/>
          </a:p>
        </p:txBody>
      </p:sp>
      <p:sp>
        <p:nvSpPr>
          <p:cNvPr id="4" name="Segnaposto piè di pagina 3">
            <a:extLst>
              <a:ext uri="{FF2B5EF4-FFF2-40B4-BE49-F238E27FC236}">
                <a16:creationId xmlns:a16="http://schemas.microsoft.com/office/drawing/2014/main" id="{EDE60974-56B4-AD97-81AB-4F1011A278A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5969C8B-BFF7-C750-EA02-509EDA6A919C}"/>
              </a:ext>
            </a:extLst>
          </p:cNvPr>
          <p:cNvSpPr>
            <a:spLocks noGrp="1"/>
          </p:cNvSpPr>
          <p:nvPr>
            <p:ph type="sldNum" sz="quarter" idx="12"/>
          </p:nvPr>
        </p:nvSpPr>
        <p:spPr/>
        <p:txBody>
          <a:bodyPr/>
          <a:lstStyle/>
          <a:p>
            <a:fld id="{FE0770F4-FBCA-4CD4-BB99-7EAF015781E3}" type="slidenum">
              <a:rPr lang="it-IT" smtClean="0"/>
              <a:t>18</a:t>
            </a:fld>
            <a:endParaRPr lang="it-IT"/>
          </a:p>
        </p:txBody>
      </p:sp>
    </p:spTree>
    <p:extLst>
      <p:ext uri="{BB962C8B-B14F-4D97-AF65-F5344CB8AC3E}">
        <p14:creationId xmlns:p14="http://schemas.microsoft.com/office/powerpoint/2010/main" val="101259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154112" y="41097"/>
            <a:ext cx="11936288" cy="6481623"/>
          </a:xfrm>
        </p:spPr>
        <p:txBody>
          <a:bodyPr>
            <a:normAutofit/>
          </a:bodyPr>
          <a:lstStyle/>
          <a:p>
            <a:pPr>
              <a:lnSpc>
                <a:spcPct val="107000"/>
              </a:lnSpc>
              <a:spcAft>
                <a:spcPts val="800"/>
              </a:spcAft>
            </a:pPr>
            <a:r>
              <a:rPr lang="en-US" sz="3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FUSION  -ITER(  International Thermonuclear Experimental Reactor)</a:t>
            </a:r>
            <a:endParaRPr lang="it-IT"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 consortium of nations</a:t>
            </a:r>
            <a:r>
              <a:rPr lang="en-US" sz="2000" dirty="0">
                <a:effectLst/>
                <a:latin typeface="Calibri" panose="020F0502020204030204" pitchFamily="34" charset="0"/>
                <a:ea typeface="Calibri" panose="020F0502020204030204" pitchFamily="34" charset="0"/>
                <a:cs typeface="Times New Roman" panose="02020603050405020304" pitchFamily="18" charset="0"/>
              </a:rPr>
              <a:t>—China, the 28 states of the European Union plus Switzerland, India, Japan, Korea</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Russia </a:t>
            </a:r>
            <a:r>
              <a:rPr lang="en-US" sz="2000" dirty="0">
                <a:effectLst/>
                <a:latin typeface="Calibri" panose="020F0502020204030204" pitchFamily="34" charset="0"/>
                <a:ea typeface="Calibri" panose="020F0502020204030204" pitchFamily="34" charset="0"/>
                <a:cs typeface="Times New Roman" panose="02020603050405020304" pitchFamily="18" charset="0"/>
              </a:rPr>
              <a:t>and the United States—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is building ITER collaboratively, in an ambitious target to advance fusion science and technology to the point where demonstration fusion power plants can be designed</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 the Tokamak,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temperatures will reach 150 </a:t>
            </a:r>
            <a:r>
              <a:rPr lang="en-US" sz="20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million°C</a:t>
            </a:r>
            <a:r>
              <a:rPr lang="en-US" sz="2000" dirty="0">
                <a:effectLst/>
                <a:latin typeface="Calibri" panose="020F0502020204030204" pitchFamily="34" charset="0"/>
                <a:ea typeface="Calibri" panose="020F0502020204030204" pitchFamily="34" charset="0"/>
                <a:cs typeface="Times New Roman" panose="02020603050405020304" pitchFamily="18" charset="0"/>
              </a:rPr>
              <a:t>—or ten times the temperature at the core of our Sun.</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ITER has been designed for high fusion power gain.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50 MW of power injected into the Tokamak via the systems that heat the plasma it will produce 500 MW of fusion power for periods of 400 to 600 seconds.</a:t>
            </a:r>
            <a:endParaRPr lang="it-IT"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ITER  construction of scientific installations started in 2013, and assembly of the tokamak began in 2020</a:t>
            </a:r>
            <a:endParaRPr lang="it-IT"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After a series of delays the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 date for planned start of deuterium –tritium operation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has been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postponed</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2035 and the operation is planned for 20 years</a:t>
            </a:r>
            <a:endParaRPr lang="it-IT"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The ITER project is more a RESEARCH project on plasma, high temperatures confinement and dealing ,special materials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more than a reliable and effective new zero GHC emission energy provider in the next 40-60 years</a:t>
            </a:r>
          </a:p>
          <a:p>
            <a:pPr>
              <a:lnSpc>
                <a:spcPct val="107000"/>
              </a:lnSpc>
              <a:spcAft>
                <a:spcPts val="800"/>
              </a:spcAft>
            </a:pP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ABOUT RUSSIA (10% of share) AND FUTURE OF ITER AFTER UCRAINA INVASION</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4400" b="1" dirty="0">
              <a:solidFill>
                <a:schemeClr val="accent1"/>
              </a:solidFill>
              <a:highlight>
                <a:srgbClr val="FFFF00"/>
              </a:highlight>
            </a:endParaRPr>
          </a:p>
        </p:txBody>
      </p:sp>
      <p:sp>
        <p:nvSpPr>
          <p:cNvPr id="2" name="Segnaposto piè di pagina 1">
            <a:extLst>
              <a:ext uri="{FF2B5EF4-FFF2-40B4-BE49-F238E27FC236}">
                <a16:creationId xmlns:a16="http://schemas.microsoft.com/office/drawing/2014/main" id="{4687E2D2-C5F8-FB77-1F39-F10B35CC4A6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62C89E5-DBBF-FDD7-FDC5-D3A6BD341A56}"/>
              </a:ext>
            </a:extLst>
          </p:cNvPr>
          <p:cNvSpPr>
            <a:spLocks noGrp="1"/>
          </p:cNvSpPr>
          <p:nvPr>
            <p:ph type="sldNum" sz="quarter" idx="12"/>
          </p:nvPr>
        </p:nvSpPr>
        <p:spPr/>
        <p:txBody>
          <a:bodyPr/>
          <a:lstStyle/>
          <a:p>
            <a:fld id="{FE0770F4-FBCA-4CD4-BB99-7EAF015781E3}" type="slidenum">
              <a:rPr lang="it-IT" smtClean="0"/>
              <a:t>19</a:t>
            </a:fld>
            <a:endParaRPr lang="it-IT"/>
          </a:p>
        </p:txBody>
      </p:sp>
    </p:spTree>
    <p:extLst>
      <p:ext uri="{BB962C8B-B14F-4D97-AF65-F5344CB8AC3E}">
        <p14:creationId xmlns:p14="http://schemas.microsoft.com/office/powerpoint/2010/main" val="207310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94891" y="58125"/>
            <a:ext cx="12015829" cy="6545875"/>
          </a:xfrm>
        </p:spPr>
        <p:txBody>
          <a:bodyPr>
            <a:normAutofit fontScale="62500" lnSpcReduction="20000"/>
          </a:bodyPr>
          <a:lstStyle/>
          <a:p>
            <a:r>
              <a:rPr lang="it-IT" sz="5100" b="1" dirty="0">
                <a:solidFill>
                  <a:srgbClr val="FF0000"/>
                </a:solidFill>
              </a:rPr>
              <a:t>L’Italia ed anche l’Unione Europea stanno attraversando un particolare periodo caratterizzato dall’influenza su economia e sviluppo da  4 principali eventi:</a:t>
            </a:r>
          </a:p>
          <a:p>
            <a:r>
              <a:rPr lang="it-IT" sz="5100" b="1" dirty="0"/>
              <a:t>1)Gli obiettivi UE di  decarbonizzazione con PNIEC del 2018/2019 sorpassato da FIT for 55  del 2019 ai quali si sono aggiunti nel 2020 gli obiettivi per l’idrogeno verde</a:t>
            </a:r>
            <a:endParaRPr lang="it-IT" sz="5100" b="1" dirty="0">
              <a:solidFill>
                <a:srgbClr val="00B050"/>
              </a:solidFill>
            </a:endParaRPr>
          </a:p>
          <a:p>
            <a:r>
              <a:rPr lang="it-IT" sz="5100" b="1" dirty="0">
                <a:solidFill>
                  <a:schemeClr val="accent1"/>
                </a:solidFill>
              </a:rPr>
              <a:t>2)Aumento dei costi di materie prime energetiche e non dal secondo semestre  2021</a:t>
            </a:r>
          </a:p>
          <a:p>
            <a:r>
              <a:rPr lang="it-IT" sz="5100" b="1" dirty="0"/>
              <a:t>3)Invasione dell’Ucraina da parte della Russia: sicurezza e costi di approvvigionamento specie di gas dal principale fornitore  e forti impatti sul futuro geopolitico mondiale</a:t>
            </a:r>
          </a:p>
          <a:p>
            <a:r>
              <a:rPr lang="it-IT" sz="5100" b="1" dirty="0">
                <a:solidFill>
                  <a:schemeClr val="accent1"/>
                </a:solidFill>
              </a:rPr>
              <a:t>4)Strascichi degli effetti di pandemia, con timori di recrudescenze/varianti,  già costati svariati  miliardi di debiti statali </a:t>
            </a:r>
          </a:p>
          <a:p>
            <a:endParaRPr lang="it-IT" sz="2800" b="1" dirty="0"/>
          </a:p>
          <a:p>
            <a:r>
              <a:rPr lang="it-IT" sz="3800" b="1" dirty="0"/>
              <a:t>MI CONCENTRERO’ SUL 1° PUNTO CON ALCUNE CONSIDERAZIONI SUL 3°DOPO</a:t>
            </a:r>
          </a:p>
          <a:p>
            <a:r>
              <a:rPr lang="it-IT" sz="3800" b="1" dirty="0"/>
              <a:t>UN BREVE   ESAME DELLA SITUAZIONE MONDIALE PER CONSUMI DI ENERGIA /EMISSIONI</a:t>
            </a:r>
          </a:p>
          <a:p>
            <a:r>
              <a:rPr lang="it-IT" sz="3800" b="1" dirty="0"/>
              <a:t>NEL 2019 PRE PANDEMIA(NB UK ERA ANCORA FORMALMENTE IN UE)</a:t>
            </a:r>
          </a:p>
          <a:p>
            <a:endParaRPr lang="it-IT" sz="2800" b="1" dirty="0"/>
          </a:p>
        </p:txBody>
      </p:sp>
      <p:sp>
        <p:nvSpPr>
          <p:cNvPr id="2" name="Segnaposto piè di pagina 1">
            <a:extLst>
              <a:ext uri="{FF2B5EF4-FFF2-40B4-BE49-F238E27FC236}">
                <a16:creationId xmlns:a16="http://schemas.microsoft.com/office/drawing/2014/main" id="{B8EEC355-3DC0-08B1-3896-7B5547AAE09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542E2EB-4BD4-BC28-38AB-0FED45B187F2}"/>
              </a:ext>
            </a:extLst>
          </p:cNvPr>
          <p:cNvSpPr>
            <a:spLocks noGrp="1"/>
          </p:cNvSpPr>
          <p:nvPr>
            <p:ph type="sldNum" sz="quarter" idx="12"/>
          </p:nvPr>
        </p:nvSpPr>
        <p:spPr/>
        <p:txBody>
          <a:bodyPr/>
          <a:lstStyle/>
          <a:p>
            <a:fld id="{FE0770F4-FBCA-4CD4-BB99-7EAF015781E3}" type="slidenum">
              <a:rPr lang="it-IT" smtClean="0"/>
              <a:t>2</a:t>
            </a:fld>
            <a:endParaRPr lang="it-IT"/>
          </a:p>
        </p:txBody>
      </p:sp>
    </p:spTree>
    <p:extLst>
      <p:ext uri="{BB962C8B-B14F-4D97-AF65-F5344CB8AC3E}">
        <p14:creationId xmlns:p14="http://schemas.microsoft.com/office/powerpoint/2010/main" val="370610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154112" y="41097"/>
            <a:ext cx="11936288" cy="6678202"/>
          </a:xfrm>
        </p:spPr>
        <p:txBody>
          <a:bodyPr>
            <a:normAutofit lnSpcReduction="10000"/>
          </a:bodyPr>
          <a:lstStyle/>
          <a:p>
            <a:pPr>
              <a:lnSpc>
                <a:spcPct val="107000"/>
              </a:lnSpc>
              <a:spcAft>
                <a:spcPts val="800"/>
              </a:spcAft>
            </a:pPr>
            <a:r>
              <a:rPr lang="en-US" sz="3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Advanced and Small Modular Reactors (SMR)</a:t>
            </a:r>
            <a:r>
              <a:rPr lang="it-IT" sz="3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The Generation IV International Forum(GIF)</a:t>
            </a:r>
            <a:endParaRPr lang="it-IT" sz="3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GIF</a:t>
            </a:r>
            <a:r>
              <a:rPr lang="en-US" dirty="0">
                <a:effectLst/>
                <a:latin typeface="Calibri" panose="020F0502020204030204" pitchFamily="34" charset="0"/>
                <a:ea typeface="Calibri" panose="020F0502020204030204" pitchFamily="34" charset="0"/>
                <a:cs typeface="Times New Roman" panose="02020603050405020304" pitchFamily="18" charset="0"/>
              </a:rPr>
              <a:t> was initiated by the US Department of Energy in 2000 and </a:t>
            </a:r>
            <a:r>
              <a:rPr lang="en-US" b="1" dirty="0">
                <a:effectLst/>
                <a:latin typeface="Calibri" panose="020F0502020204030204" pitchFamily="34" charset="0"/>
                <a:ea typeface="Calibri" panose="020F0502020204030204" pitchFamily="34" charset="0"/>
                <a:cs typeface="Times New Roman" panose="02020603050405020304" pitchFamily="18" charset="0"/>
              </a:rPr>
              <a:t>officially started activities in 2001</a:t>
            </a:r>
            <a:r>
              <a:rPr lang="en-US" dirty="0">
                <a:effectLst/>
                <a:latin typeface="Calibri" panose="020F0502020204030204" pitchFamily="34" charset="0"/>
                <a:ea typeface="Calibri" panose="020F0502020204030204" pitchFamily="34" charset="0"/>
                <a:cs typeface="Times New Roman" panose="02020603050405020304" pitchFamily="18" charset="0"/>
              </a:rPr>
              <a:t>. It  represents governments of </a:t>
            </a:r>
            <a:r>
              <a:rPr lang="en-US" b="1" dirty="0">
                <a:effectLst/>
                <a:latin typeface="Calibri" panose="020F0502020204030204" pitchFamily="34" charset="0"/>
                <a:ea typeface="Calibri" panose="020F0502020204030204" pitchFamily="34" charset="0"/>
                <a:cs typeface="Times New Roman" panose="02020603050405020304" pitchFamily="18" charset="0"/>
              </a:rPr>
              <a:t>13 countries for joint development of the next generation of nuclear technology</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The initial members  </a:t>
            </a:r>
            <a:r>
              <a:rPr lang="en-US" dirty="0">
                <a:effectLst/>
                <a:latin typeface="Calibri" panose="020F0502020204030204" pitchFamily="34" charset="0"/>
                <a:ea typeface="Calibri" panose="020F0502020204030204" pitchFamily="34" charset="0"/>
                <a:cs typeface="Times New Roman" panose="02020603050405020304" pitchFamily="18" charset="0"/>
              </a:rPr>
              <a:t>are Argentina, Brazil, Canada, France, Japan, South Korea, South Africa, the UK and the USA </a:t>
            </a:r>
            <a:r>
              <a:rPr lang="en-US" b="1" dirty="0">
                <a:effectLst/>
                <a:latin typeface="Calibri" panose="020F0502020204030204" pitchFamily="34" charset="0"/>
                <a:ea typeface="Calibri" panose="020F0502020204030204" pitchFamily="34" charset="0"/>
                <a:cs typeface="Times New Roman" panose="02020603050405020304" pitchFamily="18" charset="0"/>
              </a:rPr>
              <a:t>joined later </a:t>
            </a:r>
            <a:r>
              <a:rPr lang="en-US" dirty="0">
                <a:effectLst/>
                <a:latin typeface="Calibri" panose="020F0502020204030204" pitchFamily="34" charset="0"/>
                <a:ea typeface="Calibri" panose="020F0502020204030204" pitchFamily="34" charset="0"/>
                <a:cs typeface="Times New Roman" panose="02020603050405020304" pitchFamily="18" charset="0"/>
              </a:rPr>
              <a:t>on by Switzerland, China</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Russia, </a:t>
            </a:r>
            <a:r>
              <a:rPr lang="en-US" dirty="0">
                <a:effectLst/>
                <a:latin typeface="Calibri" panose="020F0502020204030204" pitchFamily="34" charset="0"/>
                <a:ea typeface="Calibri" panose="020F0502020204030204" pitchFamily="34" charset="0"/>
                <a:cs typeface="Times New Roman" panose="02020603050405020304" pitchFamily="18" charset="0"/>
              </a:rPr>
              <a:t>Australia and, through the Euratom research and training </a:t>
            </a:r>
            <a:r>
              <a:rPr lang="en-US"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dirty="0">
                <a:effectLst/>
                <a:latin typeface="Calibri" panose="020F0502020204030204" pitchFamily="34" charset="0"/>
                <a:ea typeface="Calibri" panose="020F0502020204030204" pitchFamily="34" charset="0"/>
                <a:cs typeface="Times New Roman" panose="02020603050405020304" pitchFamily="18" charset="0"/>
              </a:rPr>
              <a:t>, the </a:t>
            </a:r>
            <a:r>
              <a:rPr lang="en-US" b="1" dirty="0">
                <a:effectLst/>
                <a:latin typeface="Calibri" panose="020F0502020204030204" pitchFamily="34" charset="0"/>
                <a:ea typeface="Calibri" panose="020F0502020204030204" pitchFamily="34" charset="0"/>
                <a:cs typeface="Times New Roman" panose="02020603050405020304" pitchFamily="18" charset="0"/>
              </a:rPr>
              <a:t>European Union</a:t>
            </a:r>
            <a:r>
              <a:rPr lang="en-US" dirty="0">
                <a:effectLst/>
                <a:latin typeface="Calibri" panose="020F0502020204030204" pitchFamily="34" charset="0"/>
                <a:ea typeface="Calibri" panose="020F0502020204030204" pitchFamily="34" charset="0"/>
                <a:cs typeface="Times New Roman" panose="02020603050405020304" pitchFamily="18" charset="0"/>
              </a:rPr>
              <a:t>. The purpose of GIF is to share R&amp;D rather than build reactors</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After initial analyses of very many typologies </a:t>
            </a:r>
            <a:r>
              <a:rPr lang="en-US" b="1" dirty="0">
                <a:effectLst/>
                <a:latin typeface="Calibri" panose="020F0502020204030204" pitchFamily="34" charset="0"/>
                <a:ea typeface="Calibri" panose="020F0502020204030204" pitchFamily="34" charset="0"/>
                <a:cs typeface="Times New Roman" panose="02020603050405020304" pitchFamily="18" charset="0"/>
              </a:rPr>
              <a:t>GIF decided to concentrate initially on 6 typologies extended later on to 7</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T</a:t>
            </a:r>
            <a:r>
              <a:rPr lang="en-US" b="1" dirty="0">
                <a:effectLst/>
                <a:latin typeface="Calibri" panose="020F0502020204030204" pitchFamily="34" charset="0"/>
                <a:ea typeface="Calibri" panose="020F0502020204030204" pitchFamily="34" charset="0"/>
                <a:cs typeface="Times New Roman" panose="02020603050405020304" pitchFamily="18" charset="0"/>
              </a:rPr>
              <a:t>he performance and demonstration phases are frequently  shifted to later dates,</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According to a recent communication of GIF, "It will take at least two or three decades before the deployment of commercial Gen IV systems."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FAQ 2: When will Gen IV reactors be built?</a:t>
            </a:r>
            <a:r>
              <a:rPr lang="en-US" dirty="0">
                <a:effectLst/>
                <a:latin typeface="Calibri" panose="020F0502020204030204" pitchFamily="34" charset="0"/>
                <a:ea typeface="Calibri" panose="020F0502020204030204" pitchFamily="34" charset="0"/>
                <a:cs typeface="Times New Roman" panose="02020603050405020304" pitchFamily="18" charset="0"/>
              </a:rPr>
              <a:t> GEN IV International Forum - Nov. </a:t>
            </a:r>
            <a:r>
              <a:rPr lang="en-US" b="1" dirty="0">
                <a:effectLst/>
                <a:latin typeface="Calibri" panose="020F0502020204030204" pitchFamily="34" charset="0"/>
                <a:ea typeface="Calibri" panose="020F0502020204030204" pitchFamily="34" charset="0"/>
                <a:cs typeface="Times New Roman" panose="02020603050405020304" pitchFamily="18" charset="0"/>
              </a:rPr>
              <a:t>2021</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-What about Russia and GIF after </a:t>
            </a:r>
            <a:r>
              <a:rPr lang="en-US"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Ukraina</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it-IT"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sz="4400" b="1" dirty="0">
              <a:solidFill>
                <a:schemeClr val="accent1"/>
              </a:solidFill>
              <a:highlight>
                <a:srgbClr val="FFFF00"/>
              </a:highlight>
            </a:endParaRPr>
          </a:p>
        </p:txBody>
      </p:sp>
      <p:sp>
        <p:nvSpPr>
          <p:cNvPr id="2" name="Segnaposto piè di pagina 1">
            <a:extLst>
              <a:ext uri="{FF2B5EF4-FFF2-40B4-BE49-F238E27FC236}">
                <a16:creationId xmlns:a16="http://schemas.microsoft.com/office/drawing/2014/main" id="{F1F201A4-5DCA-A4C6-2480-0D612E799AB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CE28C37-3F0C-47E3-3F48-AF4DC70C782F}"/>
              </a:ext>
            </a:extLst>
          </p:cNvPr>
          <p:cNvSpPr>
            <a:spLocks noGrp="1"/>
          </p:cNvSpPr>
          <p:nvPr>
            <p:ph type="sldNum" sz="quarter" idx="12"/>
          </p:nvPr>
        </p:nvSpPr>
        <p:spPr/>
        <p:txBody>
          <a:bodyPr/>
          <a:lstStyle/>
          <a:p>
            <a:fld id="{FE0770F4-FBCA-4CD4-BB99-7EAF015781E3}" type="slidenum">
              <a:rPr lang="it-IT" smtClean="0"/>
              <a:t>20</a:t>
            </a:fld>
            <a:endParaRPr lang="it-IT"/>
          </a:p>
        </p:txBody>
      </p:sp>
    </p:spTree>
    <p:extLst>
      <p:ext uri="{BB962C8B-B14F-4D97-AF65-F5344CB8AC3E}">
        <p14:creationId xmlns:p14="http://schemas.microsoft.com/office/powerpoint/2010/main" val="2381760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325120"/>
            <a:ext cx="11816080" cy="6197600"/>
          </a:xfrm>
        </p:spPr>
        <p:txBody>
          <a:bodyPr>
            <a:normAutofit/>
          </a:bodyPr>
          <a:lstStyle/>
          <a:p>
            <a:r>
              <a:rPr lang="it-IT" sz="5400" b="1" dirty="0">
                <a:solidFill>
                  <a:schemeClr val="accent1"/>
                </a:solidFill>
                <a:highlight>
                  <a:srgbClr val="FFFF00"/>
                </a:highlight>
              </a:rPr>
              <a:t>GUERRA RUSSIA-UCRAINA  URGENTE NECESSITA’DI UN BEN STUDIATO PIANO B  PER FRONTEGGIARE IMPROVVISE FERMATE DI FORNITURE SPECIE DI GAS DALLA RUSSIA</a:t>
            </a:r>
          </a:p>
        </p:txBody>
      </p:sp>
      <p:sp>
        <p:nvSpPr>
          <p:cNvPr id="2" name="Segnaposto piè di pagina 1">
            <a:extLst>
              <a:ext uri="{FF2B5EF4-FFF2-40B4-BE49-F238E27FC236}">
                <a16:creationId xmlns:a16="http://schemas.microsoft.com/office/drawing/2014/main" id="{D3F68D0A-E9E0-3892-2F3C-574C2EFF343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34BD41D-2DAC-4D91-4EE9-68028CF9DB29}"/>
              </a:ext>
            </a:extLst>
          </p:cNvPr>
          <p:cNvSpPr>
            <a:spLocks noGrp="1"/>
          </p:cNvSpPr>
          <p:nvPr>
            <p:ph type="sldNum" sz="quarter" idx="12"/>
          </p:nvPr>
        </p:nvSpPr>
        <p:spPr/>
        <p:txBody>
          <a:bodyPr/>
          <a:lstStyle/>
          <a:p>
            <a:fld id="{FE0770F4-FBCA-4CD4-BB99-7EAF015781E3}" type="slidenum">
              <a:rPr lang="it-IT" smtClean="0"/>
              <a:t>21</a:t>
            </a:fld>
            <a:endParaRPr lang="it-IT"/>
          </a:p>
        </p:txBody>
      </p:sp>
    </p:spTree>
    <p:extLst>
      <p:ext uri="{BB962C8B-B14F-4D97-AF65-F5344CB8AC3E}">
        <p14:creationId xmlns:p14="http://schemas.microsoft.com/office/powerpoint/2010/main" val="63217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314960"/>
            <a:ext cx="11816080" cy="6197600"/>
          </a:xfrm>
        </p:spPr>
        <p:txBody>
          <a:bodyPr>
            <a:normAutofit/>
          </a:bodyPr>
          <a:lstStyle/>
          <a:p>
            <a:r>
              <a:rPr lang="it-IT"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Invasione Russa in Ucraina  </a:t>
            </a:r>
            <a:r>
              <a:rPr lang="it-IT"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ha riportato alla ribalta l’importanza</a:t>
            </a:r>
            <a:r>
              <a:rPr lang="it-IT" b="1" dirty="0">
                <a:effectLst/>
                <a:latin typeface="Calibri" panose="020F0502020204030204" pitchFamily="34" charset="0"/>
                <a:ea typeface="Calibri" panose="020F0502020204030204" pitchFamily="34" charset="0"/>
                <a:cs typeface="Times New Roman" panose="02020603050405020304" pitchFamily="18" charset="0"/>
              </a:rPr>
              <a:t>, ancora per un periodo transitorio e non corto</a:t>
            </a:r>
            <a:r>
              <a:rPr lang="it-IT"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delle fonti fossili e la loro diversificazione geografica  </a:t>
            </a:r>
          </a:p>
          <a:p>
            <a:r>
              <a:rPr lang="it-IT" b="1" dirty="0">
                <a:effectLst/>
                <a:latin typeface="Calibri" panose="020F0502020204030204" pitchFamily="34" charset="0"/>
                <a:ea typeface="Calibri" panose="020F0502020204030204" pitchFamily="34" charset="0"/>
                <a:cs typeface="Times New Roman" panose="02020603050405020304" pitchFamily="18" charset="0"/>
              </a:rPr>
              <a:t> -</a:t>
            </a:r>
            <a:r>
              <a:rPr lang="it-IT"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 sprecano in Italia le proposte per sostituire il gas russo </a:t>
            </a:r>
            <a:r>
              <a:rPr lang="it-IT" dirty="0">
                <a:effectLst/>
                <a:latin typeface="Calibri" panose="020F0502020204030204" pitchFamily="34" charset="0"/>
                <a:ea typeface="Calibri" panose="020F0502020204030204" pitchFamily="34" charset="0"/>
                <a:cs typeface="Times New Roman" panose="02020603050405020304" pitchFamily="18" charset="0"/>
              </a:rPr>
              <a:t>con aumenti di import  via tubo da varie parti ,incremento di sfruttamento ed incremento rigassificatori e trasporti via nave ,fortissimo sviluppo di fotovoltaico ed eolico ,sviluppo di giacimenti nazionali ed efficienza energetica (diversa da risparmio)  </a:t>
            </a:r>
            <a:r>
              <a:rPr lang="it-IT" dirty="0" err="1">
                <a:effectLst/>
                <a:latin typeface="Calibri" panose="020F0502020204030204" pitchFamily="34" charset="0"/>
                <a:ea typeface="Calibri" panose="020F0502020204030204" pitchFamily="34" charset="0"/>
                <a:cs typeface="Times New Roman" panose="02020603050405020304" pitchFamily="18" charset="0"/>
              </a:rPr>
              <a:t>ecc;</a:t>
            </a:r>
            <a:r>
              <a:rPr lang="it-IT"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a:t>
            </a:r>
            <a:r>
              <a:rPr lang="it-IT"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richiedono tempi pluriennali e costi.</a:t>
            </a:r>
          </a:p>
          <a:p>
            <a:r>
              <a:rPr lang="it-IT"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Occorre tener conto </a:t>
            </a:r>
            <a:r>
              <a:rPr lang="it-IT"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 improvvisi tagli di  forniture da Russia </a:t>
            </a:r>
            <a:r>
              <a:rPr lang="it-IT"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 avere  </a:t>
            </a:r>
            <a:r>
              <a:rPr lang="it-IT"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 dettagliato piano B di emergenza</a:t>
            </a:r>
            <a:r>
              <a:rPr lang="it-IT" b="1" dirty="0">
                <a:solidFill>
                  <a:srgbClr val="FF0000"/>
                </a:solidFill>
                <a:highlight>
                  <a:srgbClr val="FFFF00"/>
                </a:highlight>
                <a:latin typeface="Times New Roman" panose="02020603050405020304" pitchFamily="18" charset="0"/>
                <a:ea typeface="Calibri" panose="020F0502020204030204" pitchFamily="34" charset="0"/>
              </a:rPr>
              <a:t> che</a:t>
            </a:r>
            <a:r>
              <a:rPr lang="it-IT"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it-IT"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va</a:t>
            </a:r>
            <a:r>
              <a:rPr lang="it-IT"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it-IT"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studiato  urgentemente e può essere basato  solo sulla riduzione dei consumi e su  come ripartirli tra</a:t>
            </a:r>
            <a:r>
              <a:rPr lang="it-IT"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r>
              <a:rPr lang="it-IT" b="1" dirty="0">
                <a:effectLst/>
                <a:latin typeface="Calibri" panose="020F0502020204030204" pitchFamily="34" charset="0"/>
                <a:ea typeface="Calibri" panose="020F0502020204030204" pitchFamily="34" charset="0"/>
                <a:cs typeface="Times New Roman" panose="02020603050405020304" pitchFamily="18" charset="0"/>
              </a:rPr>
              <a:t>industrie</a:t>
            </a:r>
          </a:p>
          <a:p>
            <a:r>
              <a:rPr lang="it-IT" b="1" dirty="0">
                <a:effectLst/>
                <a:latin typeface="Calibri" panose="020F0502020204030204" pitchFamily="34" charset="0"/>
                <a:ea typeface="Calibri" panose="020F0502020204030204" pitchFamily="34" charset="0"/>
                <a:cs typeface="Times New Roman" panose="02020603050405020304" pitchFamily="18" charset="0"/>
              </a:rPr>
              <a:t>edifici</a:t>
            </a:r>
            <a:r>
              <a:rPr lang="it-IT" dirty="0">
                <a:effectLst/>
                <a:latin typeface="Calibri" panose="020F0502020204030204" pitchFamily="34" charset="0"/>
                <a:ea typeface="Calibri" panose="020F0502020204030204" pitchFamily="34" charset="0"/>
                <a:cs typeface="Times New Roman" panose="02020603050405020304" pitchFamily="18" charset="0"/>
              </a:rPr>
              <a:t> per abitazioni  private-pubblici-commerciali entrando in dettagli su riscaldamento/condizionamento/illuminazione</a:t>
            </a:r>
            <a:endParaRPr lang="it-IT" dirty="0">
              <a:effectLst/>
              <a:latin typeface="Times New Roman" panose="02020603050405020304" pitchFamily="18" charset="0"/>
              <a:ea typeface="Calibri" panose="020F0502020204030204" pitchFamily="34" charset="0"/>
            </a:endParaRPr>
          </a:p>
          <a:p>
            <a:r>
              <a:rPr lang="it-IT" b="1" dirty="0">
                <a:effectLst/>
                <a:latin typeface="Calibri" panose="020F0502020204030204" pitchFamily="34" charset="0"/>
                <a:ea typeface="Calibri" panose="020F0502020204030204" pitchFamily="34" charset="0"/>
                <a:cs typeface="Times New Roman" panose="02020603050405020304" pitchFamily="18" charset="0"/>
              </a:rPr>
              <a:t>mobilità</a:t>
            </a:r>
            <a:r>
              <a:rPr lang="it-IT" dirty="0">
                <a:effectLst/>
                <a:latin typeface="Calibri" panose="020F0502020204030204" pitchFamily="34" charset="0"/>
                <a:ea typeface="Calibri" panose="020F0502020204030204" pitchFamily="34" charset="0"/>
                <a:cs typeface="Times New Roman" panose="02020603050405020304" pitchFamily="18" charset="0"/>
              </a:rPr>
              <a:t> (quanto su trasporti pesanti o di persone ,su pubblica o privata, su strada/aereo/,marittimo/ascensori e similari e come implementarla e controllarla</a:t>
            </a:r>
            <a:endParaRPr lang="it-IT" dirty="0">
              <a:effectLst/>
              <a:latin typeface="Times New Roman" panose="02020603050405020304" pitchFamily="18" charset="0"/>
              <a:ea typeface="Calibri" panose="020F0502020204030204" pitchFamily="34" charset="0"/>
            </a:endParaRPr>
          </a:p>
          <a:p>
            <a:endParaRPr lang="it-IT" b="1" dirty="0"/>
          </a:p>
        </p:txBody>
      </p:sp>
      <p:sp>
        <p:nvSpPr>
          <p:cNvPr id="2" name="Segnaposto piè di pagina 1">
            <a:extLst>
              <a:ext uri="{FF2B5EF4-FFF2-40B4-BE49-F238E27FC236}">
                <a16:creationId xmlns:a16="http://schemas.microsoft.com/office/drawing/2014/main" id="{9D5E6473-349D-9534-E120-787D1457ACF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2699D96-920C-E933-56CB-84C80CF8666C}"/>
              </a:ext>
            </a:extLst>
          </p:cNvPr>
          <p:cNvSpPr>
            <a:spLocks noGrp="1"/>
          </p:cNvSpPr>
          <p:nvPr>
            <p:ph type="sldNum" sz="quarter" idx="12"/>
          </p:nvPr>
        </p:nvSpPr>
        <p:spPr/>
        <p:txBody>
          <a:bodyPr/>
          <a:lstStyle/>
          <a:p>
            <a:fld id="{FE0770F4-FBCA-4CD4-BB99-7EAF015781E3}" type="slidenum">
              <a:rPr lang="it-IT" smtClean="0"/>
              <a:t>22</a:t>
            </a:fld>
            <a:endParaRPr lang="it-IT"/>
          </a:p>
        </p:txBody>
      </p:sp>
    </p:spTree>
    <p:extLst>
      <p:ext uri="{BB962C8B-B14F-4D97-AF65-F5344CB8AC3E}">
        <p14:creationId xmlns:p14="http://schemas.microsoft.com/office/powerpoint/2010/main" val="316234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154112" y="41097"/>
            <a:ext cx="11936288" cy="6481623"/>
          </a:xfrm>
        </p:spPr>
        <p:txBody>
          <a:bodyPr>
            <a:normAutofit/>
          </a:bodyPr>
          <a:lstStyle/>
          <a:p>
            <a:r>
              <a:rPr lang="it-IT" sz="2800" b="1" dirty="0">
                <a:solidFill>
                  <a:schemeClr val="accent1"/>
                </a:solidFill>
                <a:effectLst/>
                <a:latin typeface="Calibri" panose="020F0502020204030204" pitchFamily="34" charset="0"/>
                <a:ea typeface="Calibri" panose="020F0502020204030204" pitchFamily="34" charset="0"/>
              </a:rPr>
              <a:t>Nel 2021 l’Italia ha consumato 76 miliardi di mc di gas e ne ha prodotti 3,3</a:t>
            </a:r>
          </a:p>
          <a:p>
            <a:r>
              <a:rPr lang="it-IT" sz="1800" dirty="0">
                <a:effectLst/>
                <a:latin typeface="Calibri" panose="020F0502020204030204" pitchFamily="34" charset="0"/>
                <a:ea typeface="Calibri" panose="020F0502020204030204" pitchFamily="34" charset="0"/>
              </a:rPr>
              <a:t>Per il gas importato</a:t>
            </a:r>
          </a:p>
          <a:p>
            <a:r>
              <a:rPr lang="it-IT" sz="1800" dirty="0">
                <a:effectLst/>
                <a:latin typeface="Calibri" panose="020F0502020204030204" pitchFamily="34" charset="0"/>
                <a:ea typeface="Calibri" panose="020F0502020204030204" pitchFamily="34" charset="0"/>
              </a:rPr>
              <a:t>40% da Russia</a:t>
            </a:r>
          </a:p>
          <a:p>
            <a:r>
              <a:rPr lang="it-IT" sz="1800" dirty="0">
                <a:effectLst/>
                <a:latin typeface="Calibri" panose="020F0502020204030204" pitchFamily="34" charset="0"/>
                <a:ea typeface="Calibri" panose="020F0502020204030204" pitchFamily="34" charset="0"/>
              </a:rPr>
              <a:t>30% da Algeria</a:t>
            </a:r>
          </a:p>
          <a:p>
            <a:r>
              <a:rPr lang="it-IT" sz="1800" dirty="0">
                <a:effectLst/>
                <a:latin typeface="Calibri" panose="020F0502020204030204" pitchFamily="34" charset="0"/>
                <a:ea typeface="Calibri" panose="020F0502020204030204" pitchFamily="34" charset="0"/>
              </a:rPr>
              <a:t>13% GNL da vari paesi</a:t>
            </a:r>
          </a:p>
          <a:p>
            <a:r>
              <a:rPr lang="it-IT" sz="1800" dirty="0">
                <a:effectLst/>
                <a:latin typeface="Calibri" panose="020F0502020204030204" pitchFamily="34" charset="0"/>
                <a:ea typeface="Calibri" panose="020F0502020204030204" pitchFamily="34" charset="0"/>
              </a:rPr>
              <a:t>10% da ASIA con  TEP</a:t>
            </a:r>
          </a:p>
          <a:p>
            <a:r>
              <a:rPr lang="it-IT" sz="1800" dirty="0">
                <a:effectLst/>
                <a:latin typeface="Calibri" panose="020F0502020204030204" pitchFamily="34" charset="0"/>
                <a:ea typeface="Calibri" panose="020F0502020204030204" pitchFamily="34" charset="0"/>
              </a:rPr>
              <a:t>4% da Libia</a:t>
            </a:r>
          </a:p>
          <a:p>
            <a:r>
              <a:rPr lang="it-IT" sz="1800" dirty="0">
                <a:effectLst/>
                <a:latin typeface="Calibri" panose="020F0502020204030204" pitchFamily="34" charset="0"/>
                <a:ea typeface="Calibri" panose="020F0502020204030204" pitchFamily="34" charset="0"/>
              </a:rPr>
              <a:t>3% dal Nord Europa</a:t>
            </a:r>
          </a:p>
          <a:p>
            <a:r>
              <a:rPr lang="it-IT" sz="1800" dirty="0">
                <a:effectLst/>
                <a:latin typeface="Calibri" panose="020F0502020204030204" pitchFamily="34" charset="0"/>
                <a:ea typeface="Calibri" panose="020F0502020204030204" pitchFamily="34" charset="0"/>
              </a:rPr>
              <a:t> </a:t>
            </a:r>
          </a:p>
          <a:p>
            <a:r>
              <a:rPr lang="it-IT" sz="3200" b="1" dirty="0">
                <a:solidFill>
                  <a:schemeClr val="accent1"/>
                </a:solidFill>
                <a:effectLst/>
                <a:latin typeface="Calibri" panose="020F0502020204030204" pitchFamily="34" charset="0"/>
                <a:ea typeface="Calibri" panose="020F0502020204030204" pitchFamily="34" charset="0"/>
              </a:rPr>
              <a:t>I consumi sono così divisi:</a:t>
            </a:r>
          </a:p>
          <a:p>
            <a:r>
              <a:rPr lang="it-IT" sz="1800" dirty="0">
                <a:effectLst/>
                <a:latin typeface="Calibri" panose="020F0502020204030204" pitchFamily="34" charset="0"/>
                <a:ea typeface="Calibri" panose="020F0502020204030204" pitchFamily="34" charset="0"/>
              </a:rPr>
              <a:t>35 </a:t>
            </a:r>
            <a:r>
              <a:rPr lang="it-IT" sz="1800" dirty="0" err="1">
                <a:effectLst/>
                <a:latin typeface="Calibri" panose="020F0502020204030204" pitchFamily="34" charset="0"/>
                <a:ea typeface="Calibri" panose="020F0502020204030204" pitchFamily="34" charset="0"/>
              </a:rPr>
              <a:t>Gmc</a:t>
            </a:r>
            <a:r>
              <a:rPr lang="it-IT" sz="1800" dirty="0">
                <a:effectLst/>
                <a:latin typeface="Calibri" panose="020F0502020204030204" pitchFamily="34" charset="0"/>
                <a:ea typeface="Calibri" panose="020F0502020204030204" pitchFamily="34" charset="0"/>
              </a:rPr>
              <a:t> produzione elettricità</a:t>
            </a:r>
          </a:p>
          <a:p>
            <a:r>
              <a:rPr lang="it-IT" sz="1800" dirty="0">
                <a:effectLst/>
                <a:latin typeface="Calibri" panose="020F0502020204030204" pitchFamily="34" charset="0"/>
                <a:ea typeface="Calibri" panose="020F0502020204030204" pitchFamily="34" charset="0"/>
              </a:rPr>
              <a:t>20 </a:t>
            </a:r>
            <a:r>
              <a:rPr lang="it-IT" sz="1800" dirty="0" err="1">
                <a:effectLst/>
                <a:latin typeface="Calibri" panose="020F0502020204030204" pitchFamily="34" charset="0"/>
                <a:ea typeface="Calibri" panose="020F0502020204030204" pitchFamily="34" charset="0"/>
              </a:rPr>
              <a:t>Gmc</a:t>
            </a:r>
            <a:r>
              <a:rPr lang="it-IT" sz="1800" dirty="0">
                <a:effectLst/>
                <a:latin typeface="Calibri" panose="020F0502020204030204" pitchFamily="34" charset="0"/>
                <a:ea typeface="Calibri" panose="020F0502020204030204" pitchFamily="34" charset="0"/>
              </a:rPr>
              <a:t> domestico (80% riscaldamento,15% acqua calda sanitaria,5%preparazione cibo)</a:t>
            </a:r>
          </a:p>
          <a:p>
            <a:r>
              <a:rPr lang="it-IT" sz="1800" dirty="0">
                <a:effectLst/>
                <a:latin typeface="Calibri" panose="020F0502020204030204" pitchFamily="34" charset="0"/>
                <a:ea typeface="Calibri" panose="020F0502020204030204" pitchFamily="34" charset="0"/>
              </a:rPr>
              <a:t>10 </a:t>
            </a:r>
            <a:r>
              <a:rPr lang="it-IT" sz="1800" dirty="0" err="1">
                <a:effectLst/>
                <a:latin typeface="Calibri" panose="020F0502020204030204" pitchFamily="34" charset="0"/>
                <a:ea typeface="Calibri" panose="020F0502020204030204" pitchFamily="34" charset="0"/>
              </a:rPr>
              <a:t>Gmc</a:t>
            </a:r>
            <a:r>
              <a:rPr lang="it-IT" sz="1800" dirty="0">
                <a:effectLst/>
                <a:latin typeface="Calibri" panose="020F0502020204030204" pitchFamily="34" charset="0"/>
                <a:ea typeface="Calibri" panose="020F0502020204030204" pitchFamily="34" charset="0"/>
              </a:rPr>
              <a:t> industria</a:t>
            </a:r>
          </a:p>
          <a:p>
            <a:r>
              <a:rPr lang="it-IT" sz="1800" dirty="0">
                <a:effectLst/>
                <a:latin typeface="Calibri" panose="020F0502020204030204" pitchFamily="34" charset="0"/>
                <a:ea typeface="Calibri" panose="020F0502020204030204" pitchFamily="34" charset="0"/>
              </a:rPr>
              <a:t>8 </a:t>
            </a:r>
            <a:r>
              <a:rPr lang="it-IT" sz="1800" dirty="0" err="1">
                <a:effectLst/>
                <a:latin typeface="Calibri" panose="020F0502020204030204" pitchFamily="34" charset="0"/>
                <a:ea typeface="Calibri" panose="020F0502020204030204" pitchFamily="34" charset="0"/>
              </a:rPr>
              <a:t>Gmc</a:t>
            </a:r>
            <a:r>
              <a:rPr lang="it-IT" sz="1800" dirty="0">
                <a:effectLst/>
                <a:latin typeface="Calibri" panose="020F0502020204030204" pitchFamily="34" charset="0"/>
                <a:ea typeface="Calibri" panose="020F0502020204030204" pitchFamily="34" charset="0"/>
              </a:rPr>
              <a:t> commercio e servizio</a:t>
            </a:r>
          </a:p>
          <a:p>
            <a:r>
              <a:rPr lang="it-IT" sz="1800" dirty="0">
                <a:effectLst/>
                <a:latin typeface="Calibri" panose="020F0502020204030204" pitchFamily="34" charset="0"/>
                <a:ea typeface="Calibri" panose="020F0502020204030204" pitchFamily="34" charset="0"/>
              </a:rPr>
              <a:t>2-3 </a:t>
            </a:r>
            <a:r>
              <a:rPr lang="it-IT" sz="1800" dirty="0" err="1">
                <a:effectLst/>
                <a:latin typeface="Calibri" panose="020F0502020204030204" pitchFamily="34" charset="0"/>
                <a:ea typeface="Calibri" panose="020F0502020204030204" pitchFamily="34" charset="0"/>
              </a:rPr>
              <a:t>Gmc</a:t>
            </a:r>
            <a:r>
              <a:rPr lang="it-IT" sz="1800" dirty="0">
                <a:effectLst/>
                <a:latin typeface="Calibri" panose="020F0502020204030204" pitchFamily="34" charset="0"/>
                <a:ea typeface="Calibri" panose="020F0502020204030204" pitchFamily="34" charset="0"/>
              </a:rPr>
              <a:t> altro</a:t>
            </a:r>
          </a:p>
          <a:p>
            <a:endParaRPr lang="it-IT" sz="4400" b="1" dirty="0">
              <a:solidFill>
                <a:schemeClr val="accent1"/>
              </a:solidFill>
              <a:highlight>
                <a:srgbClr val="FFFF00"/>
              </a:highlight>
            </a:endParaRPr>
          </a:p>
        </p:txBody>
      </p:sp>
      <p:sp>
        <p:nvSpPr>
          <p:cNvPr id="2" name="Segnaposto piè di pagina 1">
            <a:extLst>
              <a:ext uri="{FF2B5EF4-FFF2-40B4-BE49-F238E27FC236}">
                <a16:creationId xmlns:a16="http://schemas.microsoft.com/office/drawing/2014/main" id="{1527086A-0A2C-2B82-850F-5BF372A9134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286C0FA-094C-F1DB-ED1C-570BD2557EA0}"/>
              </a:ext>
            </a:extLst>
          </p:cNvPr>
          <p:cNvSpPr>
            <a:spLocks noGrp="1"/>
          </p:cNvSpPr>
          <p:nvPr>
            <p:ph type="sldNum" sz="quarter" idx="12"/>
          </p:nvPr>
        </p:nvSpPr>
        <p:spPr/>
        <p:txBody>
          <a:bodyPr/>
          <a:lstStyle/>
          <a:p>
            <a:fld id="{FE0770F4-FBCA-4CD4-BB99-7EAF015781E3}" type="slidenum">
              <a:rPr lang="it-IT" smtClean="0"/>
              <a:t>23</a:t>
            </a:fld>
            <a:endParaRPr lang="it-IT"/>
          </a:p>
        </p:txBody>
      </p:sp>
    </p:spTree>
    <p:extLst>
      <p:ext uri="{BB962C8B-B14F-4D97-AF65-F5344CB8AC3E}">
        <p14:creationId xmlns:p14="http://schemas.microsoft.com/office/powerpoint/2010/main" val="398963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325120"/>
            <a:ext cx="11816080" cy="6197600"/>
          </a:xfrm>
        </p:spPr>
        <p:txBody>
          <a:bodyPr>
            <a:normAutofit/>
          </a:bodyPr>
          <a:lstStyle/>
          <a:p>
            <a:r>
              <a:rPr lang="it-IT" sz="3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 la essenziale produzione di elettricità  occorrerà tenere in conto tutte le risorse non considerando il solo costo di produzione al sito ma valorizzando o penalizzando presenza o assenza di costi addizionali  all’ambiente ed al sistema elettrico</a:t>
            </a:r>
            <a:r>
              <a:rPr lang="it-IT" sz="3200" b="1" dirty="0">
                <a:effectLst/>
                <a:latin typeface="Calibri" panose="020F0502020204030204" pitchFamily="34" charset="0"/>
                <a:ea typeface="Calibri" panose="020F0502020204030204" pitchFamily="34" charset="0"/>
                <a:cs typeface="Times New Roman" panose="02020603050405020304" pitchFamily="18" charset="0"/>
              </a:rPr>
              <a:t> </a:t>
            </a:r>
            <a:r>
              <a:rPr lang="it-IT" sz="3200" b="1" dirty="0">
                <a:latin typeface="Calibri" panose="020F0502020204030204" pitchFamily="34" charset="0"/>
                <a:ea typeface="Calibri" panose="020F0502020204030204" pitchFamily="34" charset="0"/>
                <a:cs typeface="Times New Roman" panose="02020603050405020304" pitchFamily="18" charset="0"/>
              </a:rPr>
              <a:t>come emissioni CO2, </a:t>
            </a:r>
            <a:r>
              <a:rPr lang="it-IT" sz="32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programmabilità e non variabilità </a:t>
            </a:r>
            <a:r>
              <a:rPr lang="it-IT" sz="3200" b="1" dirty="0">
                <a:latin typeface="Calibri" panose="020F0502020204030204" pitchFamily="34" charset="0"/>
                <a:ea typeface="Calibri" panose="020F0502020204030204" pitchFamily="34" charset="0"/>
                <a:cs typeface="Times New Roman" panose="02020603050405020304" pitchFamily="18" charset="0"/>
              </a:rPr>
              <a:t>,</a:t>
            </a:r>
            <a:r>
              <a:rPr lang="it-IT" sz="32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contributo all’inerzia ,necessità o meno di nuove  connessioni/estensioni del sistema ,stoccaggi ,</a:t>
            </a:r>
            <a:r>
              <a:rPr lang="it-IT" sz="3200" b="1"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capacity</a:t>
            </a:r>
            <a:r>
              <a:rPr lang="it-IT" sz="32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market </a:t>
            </a:r>
            <a:r>
              <a:rPr lang="it-IT" sz="3200" b="1"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ecc</a:t>
            </a:r>
            <a:endParaRPr lang="it-IT" sz="3200" dirty="0">
              <a:effectLst/>
              <a:highlight>
                <a:srgbClr val="FFFF00"/>
              </a:highlight>
              <a:latin typeface="Times New Roman" panose="02020603050405020304" pitchFamily="18" charset="0"/>
              <a:ea typeface="Calibri" panose="020F0502020204030204" pitchFamily="34" charset="0"/>
            </a:endParaRPr>
          </a:p>
          <a:p>
            <a:r>
              <a:rPr lang="it-IT"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Il tutto con un </a:t>
            </a:r>
            <a:r>
              <a:rPr lang="it-IT" sz="32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difficile  approccio sistemico </a:t>
            </a:r>
            <a:r>
              <a:rPr lang="it-IT" sz="3200" b="1" dirty="0" err="1">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multipartisan</a:t>
            </a:r>
            <a:r>
              <a:rPr lang="it-IT" sz="32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minimizzando il costo paese a  breve /medio termine   e problemi sociali senza pregiudicare il futuro- </a:t>
            </a:r>
          </a:p>
          <a:p>
            <a:r>
              <a:rPr lang="it-IT" sz="3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it-IT" sz="32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Una   corretta comunicazione e un forte coinvolgimento della popolazione sono essenziali</a:t>
            </a:r>
            <a:endParaRPr lang="it-IT" sz="3200" b="1" dirty="0">
              <a:solidFill>
                <a:srgbClr val="FF0000"/>
              </a:solidFill>
              <a:effectLst/>
              <a:highlight>
                <a:srgbClr val="FFFF00"/>
              </a:highlight>
              <a:latin typeface="Times New Roman" panose="02020603050405020304" pitchFamily="18" charset="0"/>
              <a:ea typeface="Calibri" panose="020F0502020204030204" pitchFamily="34" charset="0"/>
            </a:endParaRPr>
          </a:p>
          <a:p>
            <a:endParaRPr lang="it-IT" b="1" dirty="0">
              <a:highlight>
                <a:srgbClr val="FFFF00"/>
              </a:highlight>
            </a:endParaRPr>
          </a:p>
        </p:txBody>
      </p:sp>
      <p:sp>
        <p:nvSpPr>
          <p:cNvPr id="2" name="Segnaposto piè di pagina 1">
            <a:extLst>
              <a:ext uri="{FF2B5EF4-FFF2-40B4-BE49-F238E27FC236}">
                <a16:creationId xmlns:a16="http://schemas.microsoft.com/office/drawing/2014/main" id="{46DFD858-E9A9-E035-9B19-5745DAB685A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49A03B3-7820-4671-5547-010BDCCB5808}"/>
              </a:ext>
            </a:extLst>
          </p:cNvPr>
          <p:cNvSpPr>
            <a:spLocks noGrp="1"/>
          </p:cNvSpPr>
          <p:nvPr>
            <p:ph type="sldNum" sz="quarter" idx="12"/>
          </p:nvPr>
        </p:nvSpPr>
        <p:spPr/>
        <p:txBody>
          <a:bodyPr/>
          <a:lstStyle/>
          <a:p>
            <a:fld id="{FE0770F4-FBCA-4CD4-BB99-7EAF015781E3}" type="slidenum">
              <a:rPr lang="it-IT" smtClean="0"/>
              <a:t>24</a:t>
            </a:fld>
            <a:endParaRPr lang="it-IT"/>
          </a:p>
        </p:txBody>
      </p:sp>
    </p:spTree>
    <p:extLst>
      <p:ext uri="{BB962C8B-B14F-4D97-AF65-F5344CB8AC3E}">
        <p14:creationId xmlns:p14="http://schemas.microsoft.com/office/powerpoint/2010/main" val="86315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86759" y="0"/>
            <a:ext cx="12018481" cy="6775807"/>
          </a:xfrm>
        </p:spPr>
        <p:txBody>
          <a:bodyPr>
            <a:normAutofit fontScale="62500" lnSpcReduction="20000"/>
          </a:bodyPr>
          <a:lstStyle/>
          <a:p>
            <a:r>
              <a:rPr lang="it-IT" sz="3900" b="1" dirty="0">
                <a:solidFill>
                  <a:schemeClr val="accent1"/>
                </a:solidFill>
                <a:highlight>
                  <a:srgbClr val="FFFF00"/>
                </a:highlight>
              </a:rPr>
              <a:t>COMMENTI FINALI</a:t>
            </a:r>
          </a:p>
          <a:p>
            <a:r>
              <a:rPr lang="it-IT" sz="4000" b="1" dirty="0">
                <a:solidFill>
                  <a:schemeClr val="accent1"/>
                </a:solidFill>
                <a:highlight>
                  <a:srgbClr val="FFFF00"/>
                </a:highlight>
              </a:rPr>
              <a:t>Fondamentali gli impegni per l’ambiente con obiettivi stimolanti ma realistici e con chiare ed oneste valutazione dei totali costi  (cercando le soluzioni meno costose valutando gli impatti ambientali) e su come suddividerli e come  comunicali alla popolazione.</a:t>
            </a:r>
          </a:p>
          <a:p>
            <a:r>
              <a:rPr lang="it-IT" sz="4000" b="1" dirty="0">
                <a:solidFill>
                  <a:schemeClr val="accent1"/>
                </a:solidFill>
              </a:rPr>
              <a:t>La CE è leader per i lodevoli impegni di decarbonizzazione ma, considerando quanto avviene nei paesi emergenti per lo sviluppo delle loro popolazioni, anche azzerando le sue emissioni climalteranti al 2050 il suo contributo alla soluzione del problema globale sarà trascurabile a meno di passare da una visione eurocentrica ad investimenti  in paesi emergenti con soluzioni basate sulle BAT</a:t>
            </a:r>
          </a:p>
          <a:p>
            <a:r>
              <a:rPr lang="it-IT" sz="4000" b="1" dirty="0">
                <a:solidFill>
                  <a:schemeClr val="accent1"/>
                </a:solidFill>
                <a:highlight>
                  <a:srgbClr val="FFFF00"/>
                </a:highlight>
              </a:rPr>
              <a:t>Una continua accelerazione della CE verso impegni sempre più ambiziosi può creare problemi per un processo stabile di decarbonizzazione  </a:t>
            </a:r>
          </a:p>
          <a:p>
            <a:r>
              <a:rPr lang="it-IT" sz="4000" b="1" dirty="0">
                <a:solidFill>
                  <a:schemeClr val="accent1"/>
                </a:solidFill>
                <a:highlight>
                  <a:srgbClr val="FFFF00"/>
                </a:highlight>
              </a:rPr>
              <a:t>L’aumento dei prezzi di materie prime energetiche e non da metà 2021  e l’invasine dell’Ucraina hanno portato a mitigare l’ostracismo verso i combustibili fossili in generale e riconsiderare l’importanza ad esempio del gas  per una sicurezza delle forniture di energia ,aggravantesi specie se gli ambiziosi obiettivi delle rinnovabili non verranno raggiunti</a:t>
            </a:r>
            <a:r>
              <a:rPr lang="it-IT" sz="4000" b="1" dirty="0">
                <a:solidFill>
                  <a:schemeClr val="accent1"/>
                </a:solidFill>
              </a:rPr>
              <a:t>.</a:t>
            </a:r>
          </a:p>
          <a:p>
            <a:r>
              <a:rPr lang="it-IT" sz="4000" b="1" dirty="0">
                <a:solidFill>
                  <a:schemeClr val="accent1"/>
                </a:solidFill>
              </a:rPr>
              <a:t>Si pone il problema di chi pagherà il salato conto con un difficile equilibrio tra default dello </a:t>
            </a:r>
            <a:r>
              <a:rPr lang="it-IT" sz="4000" b="1" dirty="0" err="1">
                <a:solidFill>
                  <a:schemeClr val="accent1"/>
                </a:solidFill>
              </a:rPr>
              <a:t>stato,de</a:t>
            </a:r>
            <a:r>
              <a:rPr lang="it-IT" sz="4000" b="1" dirty="0">
                <a:solidFill>
                  <a:schemeClr val="accent1"/>
                </a:solidFill>
              </a:rPr>
              <a:t> industrializzazione per prezzi dell’energia alle industrie troppo elevati e rivolte sociali dei cittadini per il caro energia che affetta anche generi alimentari e di consumo</a:t>
            </a:r>
          </a:p>
          <a:p>
            <a:endParaRPr lang="it-IT" sz="2600" b="1" dirty="0">
              <a:solidFill>
                <a:schemeClr val="accent1"/>
              </a:solidFill>
            </a:endParaRPr>
          </a:p>
          <a:p>
            <a:r>
              <a:rPr lang="it-IT" sz="2600" b="1" dirty="0">
                <a:solidFill>
                  <a:schemeClr val="accent1"/>
                </a:solidFill>
              </a:rPr>
              <a:t> </a:t>
            </a:r>
          </a:p>
          <a:p>
            <a:r>
              <a:rPr lang="it-IT" sz="2600" b="1" dirty="0">
                <a:solidFill>
                  <a:schemeClr val="accent1"/>
                </a:solidFill>
              </a:rPr>
              <a:t>    </a:t>
            </a:r>
          </a:p>
        </p:txBody>
      </p:sp>
      <p:sp>
        <p:nvSpPr>
          <p:cNvPr id="2" name="Segnaposto piè di pagina 1">
            <a:extLst>
              <a:ext uri="{FF2B5EF4-FFF2-40B4-BE49-F238E27FC236}">
                <a16:creationId xmlns:a16="http://schemas.microsoft.com/office/drawing/2014/main" id="{F69CCB3F-1AD5-E749-3748-9FC6E69626E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AF1CE0B-C3C9-9DC9-3AFB-376E622B9A96}"/>
              </a:ext>
            </a:extLst>
          </p:cNvPr>
          <p:cNvSpPr>
            <a:spLocks noGrp="1"/>
          </p:cNvSpPr>
          <p:nvPr>
            <p:ph type="sldNum" sz="quarter" idx="12"/>
          </p:nvPr>
        </p:nvSpPr>
        <p:spPr/>
        <p:txBody>
          <a:bodyPr/>
          <a:lstStyle/>
          <a:p>
            <a:fld id="{FE0770F4-FBCA-4CD4-BB99-7EAF015781E3}" type="slidenum">
              <a:rPr lang="it-IT" smtClean="0"/>
              <a:t>25</a:t>
            </a:fld>
            <a:endParaRPr lang="it-IT"/>
          </a:p>
        </p:txBody>
      </p:sp>
    </p:spTree>
    <p:extLst>
      <p:ext uri="{BB962C8B-B14F-4D97-AF65-F5344CB8AC3E}">
        <p14:creationId xmlns:p14="http://schemas.microsoft.com/office/powerpoint/2010/main" val="263679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71919" y="325120"/>
            <a:ext cx="12018481" cy="6197600"/>
          </a:xfrm>
        </p:spPr>
        <p:txBody>
          <a:bodyPr>
            <a:normAutofit/>
          </a:bodyPr>
          <a:lstStyle/>
          <a:p>
            <a:r>
              <a:rPr lang="it-IT" b="1" dirty="0">
                <a:solidFill>
                  <a:schemeClr val="accent1"/>
                </a:solidFill>
              </a:rPr>
              <a:t> </a:t>
            </a:r>
          </a:p>
          <a:p>
            <a:r>
              <a:rPr lang="it-IT" b="1" dirty="0">
                <a:solidFill>
                  <a:schemeClr val="accent1"/>
                </a:solidFill>
              </a:rPr>
              <a:t>    </a:t>
            </a:r>
          </a:p>
        </p:txBody>
      </p:sp>
      <p:sp>
        <p:nvSpPr>
          <p:cNvPr id="4" name="CasellaDiTesto 3">
            <a:extLst>
              <a:ext uri="{FF2B5EF4-FFF2-40B4-BE49-F238E27FC236}">
                <a16:creationId xmlns:a16="http://schemas.microsoft.com/office/drawing/2014/main" id="{688FFFA8-CAB1-56D8-83EC-7AC749184C07}"/>
              </a:ext>
            </a:extLst>
          </p:cNvPr>
          <p:cNvSpPr txBox="1"/>
          <p:nvPr/>
        </p:nvSpPr>
        <p:spPr>
          <a:xfrm>
            <a:off x="359229" y="141514"/>
            <a:ext cx="11731171" cy="6001643"/>
          </a:xfrm>
          <a:prstGeom prst="rect">
            <a:avLst/>
          </a:prstGeom>
          <a:noFill/>
        </p:spPr>
        <p:txBody>
          <a:bodyPr wrap="square">
            <a:spAutoFit/>
          </a:bodyPr>
          <a:lstStyle/>
          <a:p>
            <a:r>
              <a:rPr lang="it-IT" sz="2000" b="1" dirty="0">
                <a:solidFill>
                  <a:schemeClr val="accent1"/>
                </a:solidFill>
                <a:highlight>
                  <a:srgbClr val="FFFF00"/>
                </a:highlight>
              </a:rPr>
              <a:t>Considerando i costi per il personale, energia e materie prime rispetto a paesi emergenti si pone seriamente il problema per Italia ed UE di una rivalutazione delle tipologie di industrie da valorizzare ed una trasformazione verso una fornitura di servizi/soluzioni/impianti con  componenti di qualità adeguata( ed anche manodopera) da paesi terzi-Una profonda e non certo celere riqualificazione del personale è essenziale. </a:t>
            </a:r>
          </a:p>
          <a:p>
            <a:endParaRPr lang="it-IT" sz="2000" b="1" dirty="0">
              <a:solidFill>
                <a:schemeClr val="accent1"/>
              </a:solidFill>
              <a:highlight>
                <a:srgbClr val="FFFF00"/>
              </a:highlight>
            </a:endParaRPr>
          </a:p>
          <a:p>
            <a:r>
              <a:rPr lang="it-IT" sz="2000" b="1" dirty="0">
                <a:solidFill>
                  <a:schemeClr val="accent1"/>
                </a:solidFill>
                <a:highlight>
                  <a:srgbClr val="FFFF00"/>
                </a:highlight>
              </a:rPr>
              <a:t>L’adeguatezza del sistema elettrico con il prospettato enorme sviluppo di rinnovabili  variabili è indispensabile per una sicura fornitura e di qualità per  l’elettricità sempre più dominante nel settore energetico</a:t>
            </a:r>
            <a:r>
              <a:rPr lang="it-IT" sz="2000" b="1" dirty="0">
                <a:solidFill>
                  <a:schemeClr val="accent1"/>
                </a:solidFill>
              </a:rPr>
              <a:t>.</a:t>
            </a:r>
          </a:p>
          <a:p>
            <a:endParaRPr lang="it-IT" sz="2000" b="1" dirty="0">
              <a:solidFill>
                <a:schemeClr val="accent1"/>
              </a:solidFill>
            </a:endParaRPr>
          </a:p>
          <a:p>
            <a:r>
              <a:rPr lang="it-IT" sz="2000" b="1" dirty="0">
                <a:solidFill>
                  <a:schemeClr val="accent1"/>
                </a:solidFill>
                <a:highlight>
                  <a:srgbClr val="FFFF00"/>
                </a:highlight>
              </a:rPr>
              <a:t>Per l’idrogeno </a:t>
            </a:r>
            <a:r>
              <a:rPr lang="it-IT" sz="2000" b="1" dirty="0" err="1">
                <a:solidFill>
                  <a:schemeClr val="accent1"/>
                </a:solidFill>
                <a:highlight>
                  <a:srgbClr val="FFFF00"/>
                </a:highlight>
              </a:rPr>
              <a:t>decarbonizzato</a:t>
            </a:r>
            <a:r>
              <a:rPr lang="it-IT" sz="2000" b="1" dirty="0">
                <a:solidFill>
                  <a:schemeClr val="accent1"/>
                </a:solidFill>
                <a:highlight>
                  <a:srgbClr val="FFFF00"/>
                </a:highlight>
              </a:rPr>
              <a:t>( e non solo verde) occorrerà investire in R&amp;D ,impianti sperimentali </a:t>
            </a:r>
            <a:r>
              <a:rPr lang="it-IT" sz="2000" b="1" dirty="0" err="1">
                <a:solidFill>
                  <a:schemeClr val="accent1"/>
                </a:solidFill>
                <a:highlight>
                  <a:srgbClr val="FFFF00"/>
                </a:highlight>
              </a:rPr>
              <a:t>ecc</a:t>
            </a:r>
            <a:r>
              <a:rPr lang="it-IT" sz="2000" b="1" dirty="0">
                <a:solidFill>
                  <a:schemeClr val="accent1"/>
                </a:solidFill>
                <a:highlight>
                  <a:srgbClr val="FFFF00"/>
                </a:highlight>
              </a:rPr>
              <a:t> per calibrarne gli sviluppi in funzione dei costi e vantaggi</a:t>
            </a:r>
            <a:r>
              <a:rPr lang="it-IT" sz="2000" b="1" dirty="0">
                <a:solidFill>
                  <a:schemeClr val="accent1"/>
                </a:solidFill>
              </a:rPr>
              <a:t>; non trascurare R&amp;D in altri settori</a:t>
            </a:r>
          </a:p>
          <a:p>
            <a:endParaRPr lang="it-IT" sz="2000" b="1" dirty="0">
              <a:solidFill>
                <a:schemeClr val="accent1"/>
              </a:solidFill>
            </a:endParaRPr>
          </a:p>
          <a:p>
            <a:r>
              <a:rPr lang="it-IT" sz="2000" b="1" dirty="0">
                <a:solidFill>
                  <a:schemeClr val="accent1"/>
                </a:solidFill>
                <a:highlight>
                  <a:srgbClr val="FFFF00"/>
                </a:highlight>
              </a:rPr>
              <a:t>Per il nucleare occorre non farsi illusioni in UE su sviluppo a breve ed a costi interessanti di nuove tecnologie «sicure e </a:t>
            </a:r>
            <a:r>
              <a:rPr lang="it-IT" sz="2000" b="1" dirty="0" err="1">
                <a:solidFill>
                  <a:schemeClr val="accent1"/>
                </a:solidFill>
                <a:highlight>
                  <a:srgbClr val="FFFF00"/>
                </a:highlight>
              </a:rPr>
              <a:t>waste</a:t>
            </a:r>
            <a:r>
              <a:rPr lang="it-IT" sz="2000" b="1" dirty="0">
                <a:solidFill>
                  <a:schemeClr val="accent1"/>
                </a:solidFill>
                <a:highlight>
                  <a:srgbClr val="FFFF00"/>
                </a:highlight>
              </a:rPr>
              <a:t> free» (ma con R&amp;D da considerare per il futuro) e per nuove realizzazioni con reattori convenzionali.</a:t>
            </a:r>
          </a:p>
          <a:p>
            <a:r>
              <a:rPr lang="it-IT" sz="2000" b="1" dirty="0">
                <a:solidFill>
                  <a:schemeClr val="accent1"/>
                </a:solidFill>
                <a:highlight>
                  <a:srgbClr val="FFFF00"/>
                </a:highlight>
              </a:rPr>
              <a:t>Risulta  fondamentale dato il notevole parco di reattori esistenti(ahimè nessuno in Italia) un sicuro  prolungamento della vita utile con energia priva di  GHG ,a buon mercato e con un elevato </a:t>
            </a:r>
            <a:r>
              <a:rPr lang="it-IT" sz="2000" b="1" dirty="0" err="1">
                <a:solidFill>
                  <a:schemeClr val="accent1"/>
                </a:solidFill>
                <a:highlight>
                  <a:srgbClr val="FFFF00"/>
                </a:highlight>
              </a:rPr>
              <a:t>capacity</a:t>
            </a:r>
            <a:r>
              <a:rPr lang="it-IT" sz="2000" b="1" dirty="0">
                <a:solidFill>
                  <a:schemeClr val="accent1"/>
                </a:solidFill>
                <a:highlight>
                  <a:srgbClr val="FFFF00"/>
                </a:highlight>
              </a:rPr>
              <a:t> </a:t>
            </a:r>
            <a:r>
              <a:rPr lang="it-IT" sz="2000" b="1" dirty="0" err="1">
                <a:solidFill>
                  <a:schemeClr val="accent1"/>
                </a:solidFill>
                <a:highlight>
                  <a:srgbClr val="FFFF00"/>
                </a:highlight>
              </a:rPr>
              <a:t>factor</a:t>
            </a:r>
            <a:r>
              <a:rPr lang="it-IT" sz="2000" b="1" dirty="0">
                <a:solidFill>
                  <a:schemeClr val="accent1"/>
                </a:solidFill>
                <a:highlight>
                  <a:srgbClr val="FFFF00"/>
                </a:highlight>
              </a:rPr>
              <a:t> che la renderebbe interessante anche per la produzione di idrogeno </a:t>
            </a:r>
            <a:r>
              <a:rPr lang="it-IT" sz="2000" b="1" dirty="0" err="1">
                <a:solidFill>
                  <a:schemeClr val="accent1"/>
                </a:solidFill>
                <a:highlight>
                  <a:srgbClr val="FFFF00"/>
                </a:highlight>
              </a:rPr>
              <a:t>decarbonizzato</a:t>
            </a:r>
            <a:r>
              <a:rPr lang="it-IT" sz="2000" b="1" dirty="0">
                <a:solidFill>
                  <a:schemeClr val="accent1"/>
                </a:solidFill>
                <a:highlight>
                  <a:srgbClr val="FFFF00"/>
                </a:highlight>
              </a:rPr>
              <a:t> via elettrolisi .</a:t>
            </a:r>
          </a:p>
          <a:p>
            <a:r>
              <a:rPr lang="it-IT" sz="2400" b="1" dirty="0">
                <a:solidFill>
                  <a:schemeClr val="accent1"/>
                </a:solidFill>
              </a:rPr>
              <a:t> </a:t>
            </a:r>
          </a:p>
        </p:txBody>
      </p:sp>
      <p:sp>
        <p:nvSpPr>
          <p:cNvPr id="2" name="Segnaposto piè di pagina 1">
            <a:extLst>
              <a:ext uri="{FF2B5EF4-FFF2-40B4-BE49-F238E27FC236}">
                <a16:creationId xmlns:a16="http://schemas.microsoft.com/office/drawing/2014/main" id="{612E13E3-3046-C93E-AFE6-CE51CCA16C2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BCEBF82-09CB-7E76-C375-B033A1072444}"/>
              </a:ext>
            </a:extLst>
          </p:cNvPr>
          <p:cNvSpPr>
            <a:spLocks noGrp="1"/>
          </p:cNvSpPr>
          <p:nvPr>
            <p:ph type="sldNum" sz="quarter" idx="12"/>
          </p:nvPr>
        </p:nvSpPr>
        <p:spPr/>
        <p:txBody>
          <a:bodyPr/>
          <a:lstStyle/>
          <a:p>
            <a:fld id="{FE0770F4-FBCA-4CD4-BB99-7EAF015781E3}" type="slidenum">
              <a:rPr lang="it-IT" smtClean="0"/>
              <a:t>26</a:t>
            </a:fld>
            <a:endParaRPr lang="it-IT"/>
          </a:p>
        </p:txBody>
      </p:sp>
    </p:spTree>
    <p:extLst>
      <p:ext uri="{BB962C8B-B14F-4D97-AF65-F5344CB8AC3E}">
        <p14:creationId xmlns:p14="http://schemas.microsoft.com/office/powerpoint/2010/main" val="2497345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9416" y="476672"/>
            <a:ext cx="11133504" cy="5638800"/>
          </a:xfrm>
        </p:spPr>
        <p:txBody>
          <a:bodyPr>
            <a:noAutofit/>
          </a:bodyPr>
          <a:lstStyle/>
          <a:p>
            <a:r>
              <a:rPr lang="it-IT" sz="3600" b="1" dirty="0">
                <a:solidFill>
                  <a:schemeClr val="accent1"/>
                </a:solidFill>
                <a:highlight>
                  <a:srgbClr val="FFFF00"/>
                </a:highlight>
              </a:rPr>
              <a:t>Urge un piano B di emergenza ben studiato e comunicato per riduzione consumi in caso di chiusure forniture gas da Russia </a:t>
            </a:r>
            <a:endParaRPr lang="it-IT" sz="3600" b="1" dirty="0">
              <a:highlight>
                <a:srgbClr val="FFFF00"/>
              </a:highlight>
            </a:endParaRPr>
          </a:p>
          <a:p>
            <a:r>
              <a:rPr lang="it-IT" sz="3600" b="1" dirty="0"/>
              <a:t>Occorre lavorare insieme  a livello «multi-</a:t>
            </a:r>
            <a:r>
              <a:rPr lang="it-IT" sz="3600" b="1" dirty="0" err="1"/>
              <a:t>partisan</a:t>
            </a:r>
            <a:r>
              <a:rPr lang="it-IT" sz="3600" b="1" dirty="0"/>
              <a:t>» per una effettiva transizione ecologica con approcci seri e non solo tecnologici con il conforto della ragione senza un passivo adeguarsi alle prevalenti ed affascinanti ideologie che hanno tuttavia il merito di promuovere e spingere innovazioni e loro applicazioni.</a:t>
            </a:r>
          </a:p>
          <a:p>
            <a:r>
              <a:rPr lang="it-IT" sz="3600" b="1" dirty="0">
                <a:highlight>
                  <a:srgbClr val="FFFF00"/>
                </a:highlight>
              </a:rPr>
              <a:t>Un sano compromesso tra il pessimismo a volte della ragione e l’eccessivo ottimismo delle ideologie è fondamentale- </a:t>
            </a:r>
          </a:p>
          <a:p>
            <a:pPr algn="l"/>
            <a:r>
              <a:rPr lang="it-IT" sz="4000" dirty="0"/>
              <a:t>  </a:t>
            </a:r>
            <a:br>
              <a:rPr lang="it-IT" sz="3200" i="1" dirty="0"/>
            </a:br>
            <a:br>
              <a:rPr lang="it-IT" sz="3200" dirty="0"/>
            </a:br>
            <a:endParaRPr lang="it-IT" sz="3200" dirty="0"/>
          </a:p>
        </p:txBody>
      </p:sp>
      <p:sp>
        <p:nvSpPr>
          <p:cNvPr id="2" name="Slide Number Placeholder 1">
            <a:extLst>
              <a:ext uri="{FF2B5EF4-FFF2-40B4-BE49-F238E27FC236}">
                <a16:creationId xmlns:a16="http://schemas.microsoft.com/office/drawing/2014/main" id="{E5324262-AC04-4AA5-A705-C51E4753C21F}"/>
              </a:ext>
            </a:extLst>
          </p:cNvPr>
          <p:cNvSpPr>
            <a:spLocks noGrp="1"/>
          </p:cNvSpPr>
          <p:nvPr>
            <p:ph type="sldNum" sz="quarter" idx="4"/>
          </p:nvPr>
        </p:nvSpPr>
        <p:spPr>
          <a:xfrm>
            <a:off x="5145155" y="6369453"/>
            <a:ext cx="6827765" cy="457200"/>
          </a:xfrm>
          <a:prstGeom prst="rect">
            <a:avLst/>
          </a:prstGeom>
        </p:spPr>
        <p:txBody>
          <a:bodyPr vert="horz" lIns="91440" tIns="45720" rIns="91440" bIns="45720" rtlCol="0" anchor="ctr"/>
          <a:lstStyle>
            <a:defPPr>
              <a:defRPr lang="en-US"/>
            </a:defPPr>
            <a:lvl1pPr marL="0" marR="0" indent="0" algn="r" defTabSz="914400" rtl="0" eaLnBrk="0" fontAlgn="base" latinLnBrk="0" hangingPunct="0">
              <a:lnSpc>
                <a:spcPct val="100000"/>
              </a:lnSpc>
              <a:spcBef>
                <a:spcPct val="20000"/>
              </a:spcBef>
              <a:spcAft>
                <a:spcPct val="0"/>
              </a:spcAft>
              <a:buClrTx/>
              <a:buSzTx/>
              <a:buFontTx/>
              <a:buNone/>
              <a:tabLst/>
              <a:defRPr kumimoji="1" sz="1400" kern="1200">
                <a:solidFill>
                  <a:srgbClr val="002250"/>
                </a:solidFill>
                <a:latin typeface="Arial" charset="0"/>
                <a:ea typeface="ＭＳ Ｐゴシック" pitchFamily="34" charset="-128"/>
                <a:cs typeface="+mn-cs"/>
              </a:defRPr>
            </a:lvl1pPr>
            <a:lvl2pPr marL="4572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5pPr>
            <a:lvl6pPr marL="2286000" algn="l" defTabSz="914400" rtl="0" eaLnBrk="1" latinLnBrk="0" hangingPunct="1">
              <a:defRPr kumimoji="1" sz="3000" kern="1200">
                <a:solidFill>
                  <a:schemeClr val="tx1"/>
                </a:solidFill>
                <a:latin typeface="Arial" charset="0"/>
                <a:ea typeface="ＭＳ Ｐゴシック" pitchFamily="34" charset="-128"/>
                <a:cs typeface="+mn-cs"/>
              </a:defRPr>
            </a:lvl6pPr>
            <a:lvl7pPr marL="2743200" algn="l" defTabSz="914400" rtl="0" eaLnBrk="1" latinLnBrk="0" hangingPunct="1">
              <a:defRPr kumimoji="1" sz="3000" kern="1200">
                <a:solidFill>
                  <a:schemeClr val="tx1"/>
                </a:solidFill>
                <a:latin typeface="Arial" charset="0"/>
                <a:ea typeface="ＭＳ Ｐゴシック" pitchFamily="34" charset="-128"/>
                <a:cs typeface="+mn-cs"/>
              </a:defRPr>
            </a:lvl7pPr>
            <a:lvl8pPr marL="3200400" algn="l" defTabSz="914400" rtl="0" eaLnBrk="1" latinLnBrk="0" hangingPunct="1">
              <a:defRPr kumimoji="1" sz="3000" kern="1200">
                <a:solidFill>
                  <a:schemeClr val="tx1"/>
                </a:solidFill>
                <a:latin typeface="Arial" charset="0"/>
                <a:ea typeface="ＭＳ Ｐゴシック" pitchFamily="34" charset="-128"/>
                <a:cs typeface="+mn-cs"/>
              </a:defRPr>
            </a:lvl8pPr>
            <a:lvl9pPr marL="3657600" algn="l" defTabSz="914400" rtl="0" eaLnBrk="1" latinLnBrk="0" hangingPunct="1">
              <a:defRPr kumimoji="1" sz="3000" kern="1200">
                <a:solidFill>
                  <a:schemeClr val="tx1"/>
                </a:solidFill>
                <a:latin typeface="Arial" charset="0"/>
                <a:ea typeface="ＭＳ Ｐゴシック" pitchFamily="34" charset="-128"/>
                <a:cs typeface="+mn-cs"/>
              </a:defRPr>
            </a:lvl9pPr>
          </a:lstStyle>
          <a:p>
            <a:pPr>
              <a:defRPr/>
            </a:pPr>
            <a:r>
              <a:rPr lang="it-IT" dirty="0"/>
              <a:t>                                                            </a:t>
            </a:r>
            <a:fld id="{CC8E73AE-AC49-4F77-888A-9C26E05233CF}" type="slidenum">
              <a:rPr lang="it-IT" smtClean="0"/>
              <a:pPr>
                <a:defRPr/>
              </a:pPr>
              <a:t>27</a:t>
            </a:fld>
            <a:r>
              <a:rPr lang="it-IT" dirty="0"/>
              <a:t>        </a:t>
            </a:r>
            <a:endParaRPr lang="en-US" dirty="0"/>
          </a:p>
        </p:txBody>
      </p:sp>
      <p:sp>
        <p:nvSpPr>
          <p:cNvPr id="4" name="Segnaposto piè di pagina 3">
            <a:extLst>
              <a:ext uri="{FF2B5EF4-FFF2-40B4-BE49-F238E27FC236}">
                <a16:creationId xmlns:a16="http://schemas.microsoft.com/office/drawing/2014/main" id="{27B28AEC-62C0-AA8F-444D-010D0DC6FEE1}"/>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875688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7B6D11-B3AC-464D-BFEA-621A74E571B5}"/>
              </a:ext>
            </a:extLst>
          </p:cNvPr>
          <p:cNvSpPr>
            <a:spLocks noGrp="1"/>
          </p:cNvSpPr>
          <p:nvPr>
            <p:ph type="ctrTitle"/>
          </p:nvPr>
        </p:nvSpPr>
        <p:spPr>
          <a:xfrm>
            <a:off x="906449" y="771277"/>
            <a:ext cx="9761551" cy="4500437"/>
          </a:xfrm>
        </p:spPr>
        <p:txBody>
          <a:bodyPr>
            <a:normAutofit/>
          </a:bodyPr>
          <a:lstStyle/>
          <a:p>
            <a:pPr algn="l"/>
            <a:br>
              <a:rPr lang="it-IT" dirty="0"/>
            </a:br>
            <a:br>
              <a:rPr lang="it-IT" dirty="0"/>
            </a:br>
            <a:br>
              <a:rPr lang="it-IT" dirty="0"/>
            </a:br>
            <a:endParaRPr lang="it-IT" dirty="0"/>
          </a:p>
        </p:txBody>
      </p:sp>
      <p:sp>
        <p:nvSpPr>
          <p:cNvPr id="3" name="Sottotitolo 2">
            <a:extLst>
              <a:ext uri="{FF2B5EF4-FFF2-40B4-BE49-F238E27FC236}">
                <a16:creationId xmlns:a16="http://schemas.microsoft.com/office/drawing/2014/main" id="{BDCF54C7-DC5C-40C1-B4AE-2246D3D8065C}"/>
              </a:ext>
            </a:extLst>
          </p:cNvPr>
          <p:cNvSpPr>
            <a:spLocks noGrp="1"/>
          </p:cNvSpPr>
          <p:nvPr>
            <p:ph type="subTitle" idx="1"/>
          </p:nvPr>
        </p:nvSpPr>
        <p:spPr>
          <a:xfrm>
            <a:off x="341906" y="588398"/>
            <a:ext cx="11198087" cy="5947576"/>
          </a:xfrm>
        </p:spPr>
        <p:txBody>
          <a:bodyPr>
            <a:normAutofit/>
          </a:bodyPr>
          <a:lstStyle/>
          <a:p>
            <a:pPr algn="l"/>
            <a:endParaRPr lang="it-IT" sz="1800" b="0" i="0" u="none" strike="noStrike" baseline="0" dirty="0">
              <a:solidFill>
                <a:srgbClr val="000000"/>
              </a:solidFill>
              <a:latin typeface="Futura Std Medium"/>
            </a:endParaRPr>
          </a:p>
          <a:p>
            <a:pPr algn="just"/>
            <a:r>
              <a:rPr lang="it-IT" sz="1800" b="0" i="0" u="none" strike="noStrike" baseline="0" dirty="0">
                <a:solidFill>
                  <a:srgbClr val="000000"/>
                </a:solidFill>
                <a:latin typeface="Futura Std Medium"/>
              </a:rPr>
              <a:t> </a:t>
            </a:r>
            <a:endParaRPr lang="it-IT" sz="2800" dirty="0">
              <a:solidFill>
                <a:srgbClr val="0070C0"/>
              </a:solidFill>
            </a:endParaRPr>
          </a:p>
        </p:txBody>
      </p:sp>
      <p:sp>
        <p:nvSpPr>
          <p:cNvPr id="5" name="CasellaDiTesto 4">
            <a:extLst>
              <a:ext uri="{FF2B5EF4-FFF2-40B4-BE49-F238E27FC236}">
                <a16:creationId xmlns:a16="http://schemas.microsoft.com/office/drawing/2014/main" id="{C05EC3C3-A69F-4779-A8D2-81C52CBCAFBF}"/>
              </a:ext>
            </a:extLst>
          </p:cNvPr>
          <p:cNvSpPr txBox="1"/>
          <p:nvPr/>
        </p:nvSpPr>
        <p:spPr>
          <a:xfrm>
            <a:off x="573819" y="403732"/>
            <a:ext cx="11044362" cy="4893647"/>
          </a:xfrm>
          <a:prstGeom prst="rect">
            <a:avLst/>
          </a:prstGeom>
          <a:noFill/>
        </p:spPr>
        <p:txBody>
          <a:bodyPr wrap="square">
            <a:spAutoFit/>
          </a:bodyPr>
          <a:lstStyle/>
          <a:p>
            <a:pPr algn="just"/>
            <a:r>
              <a:rPr lang="it-IT" sz="1800" b="0" i="0" u="none" strike="noStrike" baseline="0" dirty="0">
                <a:solidFill>
                  <a:srgbClr val="000000"/>
                </a:solidFill>
                <a:latin typeface="Futura Std Medium"/>
              </a:rPr>
              <a:t>   </a:t>
            </a:r>
          </a:p>
          <a:p>
            <a:pPr algn="just"/>
            <a:endParaRPr lang="it-IT" dirty="0">
              <a:solidFill>
                <a:srgbClr val="000000"/>
              </a:solidFill>
              <a:latin typeface="Futura Std Medium"/>
            </a:endParaRPr>
          </a:p>
          <a:p>
            <a:pPr algn="just"/>
            <a:r>
              <a:rPr lang="it-IT" sz="4800" b="1" i="0" u="none" strike="noStrike" baseline="0" dirty="0">
                <a:solidFill>
                  <a:schemeClr val="accent1"/>
                </a:solidFill>
                <a:latin typeface="Futura Std Medium"/>
              </a:rPr>
              <a:t>        </a:t>
            </a:r>
            <a:endParaRPr lang="it-IT" sz="4800" b="1" dirty="0">
              <a:solidFill>
                <a:schemeClr val="accent1"/>
              </a:solidFill>
              <a:latin typeface="Futura Std Medium"/>
            </a:endParaRPr>
          </a:p>
          <a:p>
            <a:pPr algn="just"/>
            <a:r>
              <a:rPr lang="it-IT" sz="4800" b="1" i="0" u="none" strike="noStrike" baseline="0" dirty="0">
                <a:solidFill>
                  <a:schemeClr val="accent1"/>
                </a:solidFill>
                <a:latin typeface="Futura Std Medium"/>
              </a:rPr>
              <a:t>            GRAZIE PER L’ASCOLTO</a:t>
            </a:r>
          </a:p>
          <a:p>
            <a:pPr algn="just"/>
            <a:endParaRPr lang="it-IT" sz="3600" b="1" dirty="0">
              <a:solidFill>
                <a:schemeClr val="accent1"/>
              </a:solidFill>
              <a:latin typeface="Futura Std Medium"/>
            </a:endParaRPr>
          </a:p>
          <a:p>
            <a:pPr algn="just"/>
            <a:r>
              <a:rPr lang="it-IT" b="1" dirty="0">
                <a:solidFill>
                  <a:schemeClr val="accent1"/>
                </a:solidFill>
                <a:latin typeface="Futura Std Medium"/>
              </a:rPr>
              <a:t>                                              </a:t>
            </a:r>
            <a:r>
              <a:rPr lang="it-IT" sz="2400" b="1" dirty="0">
                <a:solidFill>
                  <a:schemeClr val="accent1"/>
                </a:solidFill>
                <a:latin typeface="Futura Std Medium"/>
              </a:rPr>
              <a:t>alessandro.clerici2406@gmail.com</a:t>
            </a:r>
            <a:r>
              <a:rPr lang="it-IT" sz="2400" b="0" i="0" u="none" strike="noStrike" baseline="0" dirty="0">
                <a:solidFill>
                  <a:srgbClr val="000000"/>
                </a:solidFill>
                <a:latin typeface="Futura Std Medium"/>
              </a:rPr>
              <a:t> </a:t>
            </a:r>
          </a:p>
          <a:p>
            <a:pPr algn="just"/>
            <a:endParaRPr lang="it-IT" sz="2400" dirty="0">
              <a:solidFill>
                <a:srgbClr val="000000"/>
              </a:solidFill>
              <a:latin typeface="Futura Std Medium"/>
            </a:endParaRPr>
          </a:p>
          <a:p>
            <a:pPr algn="just"/>
            <a:endParaRPr lang="it-IT" sz="2400" dirty="0">
              <a:solidFill>
                <a:srgbClr val="000000"/>
              </a:solidFill>
              <a:latin typeface="Futura Std Medium"/>
            </a:endParaRPr>
          </a:p>
          <a:p>
            <a:pPr algn="ctr"/>
            <a:r>
              <a:rPr lang="it-IT" sz="2400" b="1" dirty="0">
                <a:solidFill>
                  <a:srgbClr val="000000"/>
                </a:solidFill>
                <a:highlight>
                  <a:srgbClr val="FFFF00"/>
                </a:highlight>
                <a:latin typeface="Futura Std Medium"/>
              </a:rPr>
              <a:t>E VI LASCIO ALCUNE SLIDES PER RICORDARE VARIABILITA’ E NON PROGRAMMABILITA’ DI PRODUZIONE DA EOLICO E FOTOVOLTAICO DA IMPIANTI IN SERVIZIO IN ITALIA</a:t>
            </a:r>
            <a:endParaRPr lang="it-IT" sz="2400" b="1" dirty="0">
              <a:highlight>
                <a:srgbClr val="FFFF00"/>
              </a:highlight>
            </a:endParaRPr>
          </a:p>
        </p:txBody>
      </p:sp>
      <p:sp>
        <p:nvSpPr>
          <p:cNvPr id="4" name="Segnaposto numero diapositiva 3">
            <a:extLst>
              <a:ext uri="{FF2B5EF4-FFF2-40B4-BE49-F238E27FC236}">
                <a16:creationId xmlns:a16="http://schemas.microsoft.com/office/drawing/2014/main" id="{381BA06B-38D1-4D1F-9732-66B4EA3FD6E3}"/>
              </a:ext>
            </a:extLst>
          </p:cNvPr>
          <p:cNvSpPr>
            <a:spLocks noGrp="1"/>
          </p:cNvSpPr>
          <p:nvPr>
            <p:ph type="sldNum" sz="quarter" idx="12"/>
          </p:nvPr>
        </p:nvSpPr>
        <p:spPr/>
        <p:txBody>
          <a:bodyPr/>
          <a:lstStyle/>
          <a:p>
            <a:fld id="{949523F7-C9D0-4CD4-8CD6-F81F1C7139EB}" type="slidenum">
              <a:rPr lang="it-IT" smtClean="0"/>
              <a:t>28</a:t>
            </a:fld>
            <a:endParaRPr lang="it-IT"/>
          </a:p>
        </p:txBody>
      </p:sp>
      <p:sp>
        <p:nvSpPr>
          <p:cNvPr id="6" name="Segnaposto piè di pagina 5">
            <a:extLst>
              <a:ext uri="{FF2B5EF4-FFF2-40B4-BE49-F238E27FC236}">
                <a16:creationId xmlns:a16="http://schemas.microsoft.com/office/drawing/2014/main" id="{E0D33B46-09C3-B60C-1582-165BB96D4C9B}"/>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213732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7B6D11-B3AC-464D-BFEA-621A74E571B5}"/>
              </a:ext>
            </a:extLst>
          </p:cNvPr>
          <p:cNvSpPr>
            <a:spLocks noGrp="1"/>
          </p:cNvSpPr>
          <p:nvPr>
            <p:ph type="ctrTitle"/>
          </p:nvPr>
        </p:nvSpPr>
        <p:spPr>
          <a:xfrm>
            <a:off x="906449" y="771277"/>
            <a:ext cx="9761551" cy="4500437"/>
          </a:xfrm>
        </p:spPr>
        <p:txBody>
          <a:bodyPr>
            <a:normAutofit/>
          </a:bodyPr>
          <a:lstStyle/>
          <a:p>
            <a:pPr algn="l"/>
            <a:br>
              <a:rPr lang="it-IT" dirty="0"/>
            </a:br>
            <a:br>
              <a:rPr lang="it-IT" dirty="0"/>
            </a:br>
            <a:br>
              <a:rPr lang="it-IT" dirty="0"/>
            </a:br>
            <a:endParaRPr lang="it-IT" dirty="0"/>
          </a:p>
        </p:txBody>
      </p:sp>
      <p:sp>
        <p:nvSpPr>
          <p:cNvPr id="3" name="Sottotitolo 2">
            <a:extLst>
              <a:ext uri="{FF2B5EF4-FFF2-40B4-BE49-F238E27FC236}">
                <a16:creationId xmlns:a16="http://schemas.microsoft.com/office/drawing/2014/main" id="{BDCF54C7-DC5C-40C1-B4AE-2246D3D8065C}"/>
              </a:ext>
            </a:extLst>
          </p:cNvPr>
          <p:cNvSpPr>
            <a:spLocks noGrp="1"/>
          </p:cNvSpPr>
          <p:nvPr>
            <p:ph type="subTitle" idx="1"/>
          </p:nvPr>
        </p:nvSpPr>
        <p:spPr>
          <a:xfrm>
            <a:off x="341906" y="588398"/>
            <a:ext cx="11198087" cy="5947576"/>
          </a:xfrm>
        </p:spPr>
        <p:txBody>
          <a:bodyPr>
            <a:normAutofit/>
          </a:bodyPr>
          <a:lstStyle/>
          <a:p>
            <a:pPr algn="l"/>
            <a:endParaRPr lang="it-IT" sz="1800" b="0" i="0" u="none" strike="noStrike" baseline="0" dirty="0">
              <a:solidFill>
                <a:srgbClr val="000000"/>
              </a:solidFill>
              <a:latin typeface="Futura Std Medium"/>
            </a:endParaRPr>
          </a:p>
          <a:p>
            <a:pPr algn="just"/>
            <a:r>
              <a:rPr lang="it-IT" sz="1800" b="0" i="0" u="none" strike="noStrike" baseline="0" dirty="0">
                <a:solidFill>
                  <a:srgbClr val="000000"/>
                </a:solidFill>
                <a:latin typeface="Futura Std Medium"/>
              </a:rPr>
              <a:t> </a:t>
            </a:r>
            <a:endParaRPr lang="it-IT" sz="2800" dirty="0">
              <a:solidFill>
                <a:srgbClr val="0070C0"/>
              </a:solidFill>
            </a:endParaRPr>
          </a:p>
        </p:txBody>
      </p:sp>
      <p:sp>
        <p:nvSpPr>
          <p:cNvPr id="5" name="CasellaDiTesto 4">
            <a:extLst>
              <a:ext uri="{FF2B5EF4-FFF2-40B4-BE49-F238E27FC236}">
                <a16:creationId xmlns:a16="http://schemas.microsoft.com/office/drawing/2014/main" id="{C05EC3C3-A69F-4779-A8D2-81C52CBCAFBF}"/>
              </a:ext>
            </a:extLst>
          </p:cNvPr>
          <p:cNvSpPr txBox="1"/>
          <p:nvPr/>
        </p:nvSpPr>
        <p:spPr>
          <a:xfrm>
            <a:off x="463807" y="1328724"/>
            <a:ext cx="11154374" cy="3385542"/>
          </a:xfrm>
          <a:prstGeom prst="rect">
            <a:avLst/>
          </a:prstGeom>
          <a:noFill/>
        </p:spPr>
        <p:txBody>
          <a:bodyPr wrap="square">
            <a:spAutoFit/>
          </a:bodyPr>
          <a:lstStyle/>
          <a:p>
            <a:pPr algn="just"/>
            <a:r>
              <a:rPr lang="it-IT" sz="1800" b="0" i="0" u="none" strike="noStrike" baseline="0" dirty="0">
                <a:solidFill>
                  <a:srgbClr val="000000"/>
                </a:solidFill>
                <a:latin typeface="Futura Std Medium"/>
              </a:rPr>
              <a:t>   </a:t>
            </a:r>
            <a:endParaRPr lang="it-IT" sz="2800" b="1" dirty="0">
              <a:solidFill>
                <a:srgbClr val="000000"/>
              </a:solidFill>
              <a:latin typeface="Futura Std Medium"/>
            </a:endParaRPr>
          </a:p>
          <a:p>
            <a:pPr algn="just"/>
            <a:endParaRPr lang="it-IT" sz="2800" b="1" dirty="0">
              <a:solidFill>
                <a:srgbClr val="000000"/>
              </a:solidFill>
              <a:latin typeface="Futura Std Medium"/>
            </a:endParaRPr>
          </a:p>
          <a:p>
            <a:pPr algn="just"/>
            <a:endParaRPr lang="it-IT" sz="2800" b="1" dirty="0">
              <a:solidFill>
                <a:srgbClr val="000000"/>
              </a:solidFill>
              <a:latin typeface="Futura Std Medium"/>
            </a:endParaRPr>
          </a:p>
          <a:p>
            <a:pPr algn="just"/>
            <a:endParaRPr lang="it-IT" sz="2800" b="1" dirty="0">
              <a:solidFill>
                <a:srgbClr val="000000"/>
              </a:solidFill>
              <a:latin typeface="Futura Std Medium"/>
            </a:endParaRPr>
          </a:p>
          <a:p>
            <a:pPr algn="just"/>
            <a:endParaRPr lang="it-IT" sz="2800" b="1" dirty="0">
              <a:solidFill>
                <a:srgbClr val="000000"/>
              </a:solidFill>
              <a:latin typeface="Futura Std Medium"/>
            </a:endParaRPr>
          </a:p>
          <a:p>
            <a:pPr algn="just"/>
            <a:endParaRPr lang="it-IT" sz="2800" b="1" i="0" u="none" strike="noStrike" baseline="0" dirty="0">
              <a:solidFill>
                <a:srgbClr val="000000"/>
              </a:solidFill>
              <a:latin typeface="Futura Std Medium"/>
            </a:endParaRPr>
          </a:p>
          <a:p>
            <a:pPr algn="just"/>
            <a:endParaRPr lang="it-IT" sz="2800" b="1" dirty="0">
              <a:solidFill>
                <a:srgbClr val="000000"/>
              </a:solidFill>
              <a:latin typeface="Futura Std Medium"/>
            </a:endParaRPr>
          </a:p>
          <a:p>
            <a:pPr algn="just"/>
            <a:endParaRPr lang="it-IT" sz="2800" b="1" i="0" u="none" strike="noStrike" baseline="0" dirty="0">
              <a:solidFill>
                <a:srgbClr val="000000"/>
              </a:solidFill>
              <a:latin typeface="Futura Std Medium"/>
            </a:endParaRPr>
          </a:p>
        </p:txBody>
      </p:sp>
      <p:sp>
        <p:nvSpPr>
          <p:cNvPr id="4" name="Rectangle 1">
            <a:extLst>
              <a:ext uri="{FF2B5EF4-FFF2-40B4-BE49-F238E27FC236}">
                <a16:creationId xmlns:a16="http://schemas.microsoft.com/office/drawing/2014/main" id="{EDDDE5CC-5576-4615-9949-BCBA2612799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69A3F9F9-A39A-4139-B14D-9146D0EC7334}"/>
              </a:ext>
            </a:extLst>
          </p:cNvPr>
          <p:cNvSpPr>
            <a:spLocks noChangeArrowheads="1"/>
          </p:cNvSpPr>
          <p:nvPr/>
        </p:nvSpPr>
        <p:spPr bwMode="auto">
          <a:xfrm>
            <a:off x="-162339" y="1620820"/>
            <a:ext cx="12516678"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938BB29C-186D-4D6E-87B0-669EC70E60FE}"/>
              </a:ext>
            </a:extLst>
          </p:cNvPr>
          <p:cNvSpPr>
            <a:spLocks noChangeArrowheads="1"/>
          </p:cNvSpPr>
          <p:nvPr/>
        </p:nvSpPr>
        <p:spPr bwMode="auto">
          <a:xfrm>
            <a:off x="196860" y="108190"/>
            <a:ext cx="11907157" cy="280590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spcBef>
                <a:spcPct val="0"/>
              </a:spcBef>
              <a:spcAft>
                <a:spcPct val="0"/>
              </a:spcAft>
            </a:pPr>
            <a:r>
              <a:rPr lang="it-IT" altLang="it-IT" sz="3200" b="1" dirty="0">
                <a:solidFill>
                  <a:srgbClr val="FF0000"/>
                </a:solidFill>
                <a:highlight>
                  <a:srgbClr val="FFFF00"/>
                </a:highlight>
                <a:latin typeface="inherit"/>
              </a:rPr>
              <a:t>Centrale eolica da 125 MW nel sud d’Italia-</a:t>
            </a:r>
            <a:r>
              <a:rPr lang="en-GB" sz="1800" b="1" dirty="0">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 </a:t>
            </a:r>
            <a:r>
              <a:rPr lang="en-GB" sz="2400" b="1" dirty="0">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1500 hours</a:t>
            </a:r>
            <a:r>
              <a:rPr lang="en-GB" sz="2400" dirty="0">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 </a:t>
            </a:r>
            <a:r>
              <a:rPr lang="en-GB" sz="2400" dirty="0" err="1">
                <a:solidFill>
                  <a:srgbClr val="FF0000"/>
                </a:solidFill>
                <a:highlight>
                  <a:srgbClr val="FFFF00"/>
                </a:highlight>
                <a:latin typeface="Book Antiqua" panose="02040602050305030304" pitchFamily="18" charset="0"/>
                <a:ea typeface="Calibri" panose="020F0502020204030204" pitchFamily="34" charset="0"/>
                <a:cs typeface="Times New Roman" panose="02020603050405020304" pitchFamily="18" charset="0"/>
              </a:rPr>
              <a:t>nel</a:t>
            </a:r>
            <a:r>
              <a:rPr lang="en-GB" sz="2400" dirty="0">
                <a:solidFill>
                  <a:srgbClr val="FF0000"/>
                </a:solidFill>
                <a:highlight>
                  <a:srgbClr val="FFFF00"/>
                </a:highlight>
                <a:latin typeface="Book Antiqua" panose="02040602050305030304" pitchFamily="18" charset="0"/>
                <a:ea typeface="Calibri" panose="020F0502020204030204" pitchFamily="34" charset="0"/>
                <a:cs typeface="Times New Roman" panose="02020603050405020304" pitchFamily="18" charset="0"/>
              </a:rPr>
              <a:t> </a:t>
            </a:r>
            <a:r>
              <a:rPr lang="en-GB" sz="2400" b="1" dirty="0">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 2019 con zero po- </a:t>
            </a:r>
            <a:r>
              <a:rPr lang="en-GB" sz="2400" b="1" dirty="0" err="1">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tenza</a:t>
            </a:r>
            <a:r>
              <a:rPr lang="en-GB" sz="2400" b="1" dirty="0">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 </a:t>
            </a:r>
            <a:r>
              <a:rPr lang="en-GB" sz="2400" b="1" dirty="0" err="1">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immessa</a:t>
            </a:r>
            <a:r>
              <a:rPr lang="en-GB" sz="2400" b="1" dirty="0">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 in rete-</a:t>
            </a:r>
            <a:r>
              <a:rPr lang="en-GB" sz="2400" b="1" dirty="0" err="1">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Produzione</a:t>
            </a:r>
            <a:r>
              <a:rPr lang="en-GB" sz="2400" b="1" dirty="0">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 </a:t>
            </a:r>
            <a:r>
              <a:rPr lang="en-GB" sz="2400" b="1" dirty="0" err="1">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annuale</a:t>
            </a:r>
            <a:r>
              <a:rPr lang="en-GB" sz="2400" b="1" dirty="0">
                <a:solidFill>
                  <a:srgbClr val="FF0000"/>
                </a:solidFill>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 (sinistra) e</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produzione</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in </a:t>
            </a:r>
            <a:r>
              <a:rPr lang="en-GB" sz="2400" b="1" u="sng"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2 </a:t>
            </a:r>
            <a:r>
              <a:rPr lang="en-GB" sz="2400" b="1" u="sng"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giornate</a:t>
            </a:r>
            <a:r>
              <a:rPr lang="en-GB" sz="2400" b="1" u="sng"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consecutive di </a:t>
            </a:r>
            <a:r>
              <a:rPr lang="en-GB" sz="2400" b="1" u="sng"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marzo-settembre</a:t>
            </a:r>
            <a:r>
              <a:rPr lang="en-GB" sz="2400" b="1" u="sng"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e </a:t>
            </a:r>
            <a:r>
              <a:rPr lang="en-GB" sz="2400" b="1" u="sng"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dicembre</a:t>
            </a:r>
            <a:r>
              <a:rPr lang="en-GB" sz="2400" b="1" u="sng"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 </a:t>
            </a:r>
            <a:r>
              <a:rPr lang="en-GB" sz="2400" b="1" u="sng"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destra</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forti</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variaziani</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e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rampe</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in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salita</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e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discesa</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e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prolungate</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ore di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assenza</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di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vento</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in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giorni</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en-GB"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consecutivi</a:t>
            </a:r>
            <a:r>
              <a:rPr lang="en-GB"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t>
            </a:r>
          </a:p>
          <a:p>
            <a:pPr eaLnBrk="0" fontAlgn="base" hangingPunct="0">
              <a:spcBef>
                <a:spcPct val="0"/>
              </a:spcBef>
              <a:spcAft>
                <a:spcPct val="0"/>
              </a:spcAft>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3200" b="1" dirty="0">
              <a:solidFill>
                <a:srgbClr val="FF0000"/>
              </a:solidFill>
              <a:latin typeface="inherit"/>
            </a:endParaRPr>
          </a:p>
        </p:txBody>
      </p:sp>
      <p:pic>
        <p:nvPicPr>
          <p:cNvPr id="9" name="Immagine 8">
            <a:extLst>
              <a:ext uri="{FF2B5EF4-FFF2-40B4-BE49-F238E27FC236}">
                <a16:creationId xmlns:a16="http://schemas.microsoft.com/office/drawing/2014/main" id="{C3342DB1-FD73-48CB-88A8-7296CBE42381}"/>
              </a:ext>
            </a:extLst>
          </p:cNvPr>
          <p:cNvPicPr/>
          <p:nvPr/>
        </p:nvPicPr>
        <p:blipFill>
          <a:blip r:embed="rId2"/>
          <a:stretch>
            <a:fillRect/>
          </a:stretch>
        </p:blipFill>
        <p:spPr>
          <a:xfrm>
            <a:off x="5751837" y="1746499"/>
            <a:ext cx="5947809" cy="4972353"/>
          </a:xfrm>
          <a:prstGeom prst="rect">
            <a:avLst/>
          </a:prstGeom>
        </p:spPr>
      </p:pic>
      <p:pic>
        <p:nvPicPr>
          <p:cNvPr id="11" name="Immagine 10">
            <a:extLst>
              <a:ext uri="{FF2B5EF4-FFF2-40B4-BE49-F238E27FC236}">
                <a16:creationId xmlns:a16="http://schemas.microsoft.com/office/drawing/2014/main" id="{8568DE84-BDE3-4D78-AB19-8BCDFCD04128}"/>
              </a:ext>
            </a:extLst>
          </p:cNvPr>
          <p:cNvPicPr>
            <a:picLocks noChangeAspect="1"/>
          </p:cNvPicPr>
          <p:nvPr/>
        </p:nvPicPr>
        <p:blipFill>
          <a:blip r:embed="rId3"/>
          <a:stretch>
            <a:fillRect/>
          </a:stretch>
        </p:blipFill>
        <p:spPr>
          <a:xfrm>
            <a:off x="34456" y="1746499"/>
            <a:ext cx="5797384" cy="4553321"/>
          </a:xfrm>
          <a:prstGeom prst="rect">
            <a:avLst/>
          </a:prstGeom>
        </p:spPr>
      </p:pic>
      <p:sp>
        <p:nvSpPr>
          <p:cNvPr id="8" name="Segnaposto numero diapositiva 7">
            <a:extLst>
              <a:ext uri="{FF2B5EF4-FFF2-40B4-BE49-F238E27FC236}">
                <a16:creationId xmlns:a16="http://schemas.microsoft.com/office/drawing/2014/main" id="{360F1113-1241-4911-9AC1-FE6283A51FE0}"/>
              </a:ext>
            </a:extLst>
          </p:cNvPr>
          <p:cNvSpPr>
            <a:spLocks noGrp="1"/>
          </p:cNvSpPr>
          <p:nvPr>
            <p:ph type="sldNum" sz="quarter" idx="12"/>
          </p:nvPr>
        </p:nvSpPr>
        <p:spPr/>
        <p:txBody>
          <a:bodyPr/>
          <a:lstStyle/>
          <a:p>
            <a:fld id="{FA666663-515E-4AF5-A7DC-569C59940BFD}" type="slidenum">
              <a:rPr lang="it-IT" smtClean="0"/>
              <a:t>29</a:t>
            </a:fld>
            <a:endParaRPr lang="it-IT"/>
          </a:p>
        </p:txBody>
      </p:sp>
      <p:sp>
        <p:nvSpPr>
          <p:cNvPr id="10" name="Segnaposto piè di pagina 9">
            <a:extLst>
              <a:ext uri="{FF2B5EF4-FFF2-40B4-BE49-F238E27FC236}">
                <a16:creationId xmlns:a16="http://schemas.microsoft.com/office/drawing/2014/main" id="{1E0841C5-9EA3-504B-8498-94C9D52702B8}"/>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72197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314960"/>
            <a:ext cx="11816080" cy="6197600"/>
          </a:xfrm>
        </p:spPr>
        <p:txBody>
          <a:bodyPr>
            <a:normAutofit/>
          </a:bodyPr>
          <a:lstStyle/>
          <a:p>
            <a:endParaRPr lang="it-IT" b="1" dirty="0"/>
          </a:p>
        </p:txBody>
      </p:sp>
      <p:pic>
        <p:nvPicPr>
          <p:cNvPr id="4" name="Immagine 3">
            <a:extLst>
              <a:ext uri="{FF2B5EF4-FFF2-40B4-BE49-F238E27FC236}">
                <a16:creationId xmlns:a16="http://schemas.microsoft.com/office/drawing/2014/main" id="{9C45B6FE-DFA5-49AF-BBB9-4BCA992EFB8D}"/>
              </a:ext>
            </a:extLst>
          </p:cNvPr>
          <p:cNvPicPr>
            <a:picLocks noChangeAspect="1"/>
          </p:cNvPicPr>
          <p:nvPr/>
        </p:nvPicPr>
        <p:blipFill>
          <a:blip r:embed="rId2"/>
          <a:stretch>
            <a:fillRect/>
          </a:stretch>
        </p:blipFill>
        <p:spPr>
          <a:xfrm>
            <a:off x="276768" y="115505"/>
            <a:ext cx="11224352" cy="3696099"/>
          </a:xfrm>
          <a:prstGeom prst="rect">
            <a:avLst/>
          </a:prstGeom>
        </p:spPr>
      </p:pic>
      <p:pic>
        <p:nvPicPr>
          <p:cNvPr id="7" name="Immagine 6">
            <a:extLst>
              <a:ext uri="{FF2B5EF4-FFF2-40B4-BE49-F238E27FC236}">
                <a16:creationId xmlns:a16="http://schemas.microsoft.com/office/drawing/2014/main" id="{4C0995F7-0CAD-4AD2-9F19-B61C9D45CA35}"/>
              </a:ext>
            </a:extLst>
          </p:cNvPr>
          <p:cNvPicPr>
            <a:picLocks noChangeAspect="1"/>
          </p:cNvPicPr>
          <p:nvPr/>
        </p:nvPicPr>
        <p:blipFill>
          <a:blip r:embed="rId3"/>
          <a:stretch>
            <a:fillRect/>
          </a:stretch>
        </p:blipFill>
        <p:spPr>
          <a:xfrm>
            <a:off x="701040" y="3822566"/>
            <a:ext cx="9662160" cy="2564344"/>
          </a:xfrm>
          <a:prstGeom prst="rect">
            <a:avLst/>
          </a:prstGeom>
        </p:spPr>
      </p:pic>
      <p:sp>
        <p:nvSpPr>
          <p:cNvPr id="2" name="Ovale 1">
            <a:extLst>
              <a:ext uri="{FF2B5EF4-FFF2-40B4-BE49-F238E27FC236}">
                <a16:creationId xmlns:a16="http://schemas.microsoft.com/office/drawing/2014/main" id="{E105DC3A-CB46-44C6-851C-0BFB36A845E3}"/>
              </a:ext>
            </a:extLst>
          </p:cNvPr>
          <p:cNvSpPr/>
          <p:nvPr/>
        </p:nvSpPr>
        <p:spPr>
          <a:xfrm>
            <a:off x="2804160" y="2733040"/>
            <a:ext cx="44704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E1F4083B-A402-4D92-9F9F-CEDE045F8930}"/>
              </a:ext>
            </a:extLst>
          </p:cNvPr>
          <p:cNvSpPr/>
          <p:nvPr/>
        </p:nvSpPr>
        <p:spPr>
          <a:xfrm>
            <a:off x="2804160" y="3008162"/>
            <a:ext cx="44704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B3F2597A-CD27-4993-B67A-D194E8C3A305}"/>
              </a:ext>
            </a:extLst>
          </p:cNvPr>
          <p:cNvSpPr/>
          <p:nvPr/>
        </p:nvSpPr>
        <p:spPr>
          <a:xfrm>
            <a:off x="4094480" y="2744002"/>
            <a:ext cx="44704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98C912DE-596F-48E0-A510-25EF33767B4A}"/>
              </a:ext>
            </a:extLst>
          </p:cNvPr>
          <p:cNvSpPr/>
          <p:nvPr/>
        </p:nvSpPr>
        <p:spPr>
          <a:xfrm>
            <a:off x="4094480" y="2987842"/>
            <a:ext cx="44704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1266A8B2-6A86-4706-BB4E-33741B338D6B}"/>
              </a:ext>
            </a:extLst>
          </p:cNvPr>
          <p:cNvSpPr/>
          <p:nvPr/>
        </p:nvSpPr>
        <p:spPr>
          <a:xfrm>
            <a:off x="5420360" y="2744002"/>
            <a:ext cx="44704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7FFF4D1E-3B72-4E0E-858D-A837E227D66C}"/>
              </a:ext>
            </a:extLst>
          </p:cNvPr>
          <p:cNvSpPr/>
          <p:nvPr/>
        </p:nvSpPr>
        <p:spPr>
          <a:xfrm>
            <a:off x="6687820" y="2744002"/>
            <a:ext cx="44704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67AF3914-B85A-4C5B-B3BB-0587F44EE97B}"/>
              </a:ext>
            </a:extLst>
          </p:cNvPr>
          <p:cNvSpPr/>
          <p:nvPr/>
        </p:nvSpPr>
        <p:spPr>
          <a:xfrm>
            <a:off x="5412740" y="3208419"/>
            <a:ext cx="44704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F42C39B0-8B94-4A49-890F-30CC470AABF7}"/>
              </a:ext>
            </a:extLst>
          </p:cNvPr>
          <p:cNvSpPr/>
          <p:nvPr/>
        </p:nvSpPr>
        <p:spPr>
          <a:xfrm>
            <a:off x="6695440" y="3215107"/>
            <a:ext cx="44704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D412D411-9647-4AB6-B200-1FC558DC21C3}"/>
              </a:ext>
            </a:extLst>
          </p:cNvPr>
          <p:cNvSpPr/>
          <p:nvPr/>
        </p:nvSpPr>
        <p:spPr>
          <a:xfrm>
            <a:off x="3749040" y="5437204"/>
            <a:ext cx="52832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CD9090B1-9F99-4D50-8D05-1FAF1200A856}"/>
              </a:ext>
            </a:extLst>
          </p:cNvPr>
          <p:cNvSpPr/>
          <p:nvPr/>
        </p:nvSpPr>
        <p:spPr>
          <a:xfrm>
            <a:off x="3759200" y="5647897"/>
            <a:ext cx="52832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1086E723-FBC0-4E34-A2E6-F00C5BA48234}"/>
              </a:ext>
            </a:extLst>
          </p:cNvPr>
          <p:cNvSpPr/>
          <p:nvPr/>
        </p:nvSpPr>
        <p:spPr>
          <a:xfrm>
            <a:off x="5532120" y="5437204"/>
            <a:ext cx="563880" cy="2106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66960E40-6ADE-4EA6-A7EB-474760FE9D2E}"/>
              </a:ext>
            </a:extLst>
          </p:cNvPr>
          <p:cNvSpPr/>
          <p:nvPr/>
        </p:nvSpPr>
        <p:spPr>
          <a:xfrm>
            <a:off x="5500982" y="5658859"/>
            <a:ext cx="626156" cy="2531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piè di pagina 4">
            <a:extLst>
              <a:ext uri="{FF2B5EF4-FFF2-40B4-BE49-F238E27FC236}">
                <a16:creationId xmlns:a16="http://schemas.microsoft.com/office/drawing/2014/main" id="{A389B4CD-CFBF-0561-67D4-EC81E30CE7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790A886-4036-612A-C341-7623DD8EDF2F}"/>
              </a:ext>
            </a:extLst>
          </p:cNvPr>
          <p:cNvSpPr>
            <a:spLocks noGrp="1"/>
          </p:cNvSpPr>
          <p:nvPr>
            <p:ph type="sldNum" sz="quarter" idx="12"/>
          </p:nvPr>
        </p:nvSpPr>
        <p:spPr/>
        <p:txBody>
          <a:bodyPr/>
          <a:lstStyle/>
          <a:p>
            <a:fld id="{FE0770F4-FBCA-4CD4-BB99-7EAF015781E3}" type="slidenum">
              <a:rPr lang="it-IT" smtClean="0"/>
              <a:t>3</a:t>
            </a:fld>
            <a:endParaRPr lang="it-IT"/>
          </a:p>
        </p:txBody>
      </p:sp>
    </p:spTree>
    <p:extLst>
      <p:ext uri="{BB962C8B-B14F-4D97-AF65-F5344CB8AC3E}">
        <p14:creationId xmlns:p14="http://schemas.microsoft.com/office/powerpoint/2010/main" val="350952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7B6D11-B3AC-464D-BFEA-621A74E571B5}"/>
              </a:ext>
            </a:extLst>
          </p:cNvPr>
          <p:cNvSpPr>
            <a:spLocks noGrp="1"/>
          </p:cNvSpPr>
          <p:nvPr>
            <p:ph type="ctrTitle"/>
          </p:nvPr>
        </p:nvSpPr>
        <p:spPr>
          <a:xfrm>
            <a:off x="1280161" y="771278"/>
            <a:ext cx="9387839" cy="1494844"/>
          </a:xfrm>
        </p:spPr>
        <p:txBody>
          <a:bodyPr>
            <a:normAutofit fontScale="90000"/>
          </a:bodyPr>
          <a:lstStyle/>
          <a:p>
            <a:pPr algn="l"/>
            <a:br>
              <a:rPr lang="it-IT"/>
            </a:br>
            <a:br>
              <a:rPr lang="it-IT"/>
            </a:br>
            <a:br>
              <a:rPr lang="it-IT"/>
            </a:br>
            <a:endParaRPr lang="it-IT"/>
          </a:p>
        </p:txBody>
      </p:sp>
      <p:sp>
        <p:nvSpPr>
          <p:cNvPr id="3" name="Sottotitolo 2">
            <a:extLst>
              <a:ext uri="{FF2B5EF4-FFF2-40B4-BE49-F238E27FC236}">
                <a16:creationId xmlns:a16="http://schemas.microsoft.com/office/drawing/2014/main" id="{BDCF54C7-DC5C-40C1-B4AE-2246D3D8065C}"/>
              </a:ext>
            </a:extLst>
          </p:cNvPr>
          <p:cNvSpPr>
            <a:spLocks noGrp="1"/>
          </p:cNvSpPr>
          <p:nvPr>
            <p:ph type="subTitle" idx="1"/>
          </p:nvPr>
        </p:nvSpPr>
        <p:spPr>
          <a:xfrm>
            <a:off x="401053" y="240632"/>
            <a:ext cx="11562348" cy="6342967"/>
          </a:xfrm>
        </p:spPr>
        <p:txBody>
          <a:bodyPr>
            <a:normAutofit/>
          </a:bodyPr>
          <a:lstStyle/>
          <a:p>
            <a:pPr algn="just"/>
            <a:r>
              <a:rPr lang="it-IT" sz="2800" b="1" i="0" u="sng" strike="noStrike" baseline="0" dirty="0" err="1">
                <a:solidFill>
                  <a:schemeClr val="accent1"/>
                </a:solidFill>
                <a:latin typeface="Futura Std Medium"/>
              </a:rPr>
              <a:t>Terna,fotovoltaico</a:t>
            </a:r>
            <a:r>
              <a:rPr lang="it-IT" sz="2800" b="1" i="0" u="sng" strike="noStrike" baseline="0" dirty="0">
                <a:solidFill>
                  <a:schemeClr val="accent1"/>
                </a:solidFill>
                <a:latin typeface="Futura Std Medium"/>
              </a:rPr>
              <a:t> iniettato in rete nel  2020 da tutti gli impianti  </a:t>
            </a:r>
            <a:r>
              <a:rPr lang="it-IT" sz="2800" i="0" u="sng" strike="noStrike" baseline="0" dirty="0">
                <a:solidFill>
                  <a:schemeClr val="accent1"/>
                </a:solidFill>
                <a:latin typeface="Futura Std Medium"/>
              </a:rPr>
              <a:t>(</a:t>
            </a:r>
            <a:r>
              <a:rPr lang="it-IT" sz="2800" i="0" u="sng" strike="noStrike" baseline="0" dirty="0">
                <a:solidFill>
                  <a:srgbClr val="0070C0"/>
                </a:solidFill>
                <a:latin typeface="Futura Std Medium"/>
              </a:rPr>
              <a:t>totale potenza 20850</a:t>
            </a:r>
            <a:r>
              <a:rPr lang="it-IT"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MW AL 1/1  e 21200 MW AL 31/12- 25,55 TWh)</a:t>
            </a:r>
          </a:p>
          <a:p>
            <a:pPr algn="just"/>
            <a:r>
              <a:rPr lang="it-IT"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it-IT"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1200 ore equivalenti/anno</a:t>
            </a:r>
            <a:endParaRPr lang="it-IT"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sz="2800" b="1" i="0" u="sng" strike="noStrike" baseline="0" dirty="0">
              <a:solidFill>
                <a:schemeClr val="accent1"/>
              </a:solidFill>
              <a:latin typeface="Futura Std Medium"/>
            </a:endParaRPr>
          </a:p>
        </p:txBody>
      </p:sp>
      <p:pic>
        <p:nvPicPr>
          <p:cNvPr id="5" name="Immagine 4">
            <a:extLst>
              <a:ext uri="{FF2B5EF4-FFF2-40B4-BE49-F238E27FC236}">
                <a16:creationId xmlns:a16="http://schemas.microsoft.com/office/drawing/2014/main" id="{ED349E39-EA23-42CD-9433-67BC6C8D1501}"/>
              </a:ext>
            </a:extLst>
          </p:cNvPr>
          <p:cNvPicPr>
            <a:picLocks noChangeAspect="1"/>
          </p:cNvPicPr>
          <p:nvPr/>
        </p:nvPicPr>
        <p:blipFill>
          <a:blip r:embed="rId2"/>
          <a:stretch>
            <a:fillRect/>
          </a:stretch>
        </p:blipFill>
        <p:spPr>
          <a:xfrm>
            <a:off x="548640" y="1230086"/>
            <a:ext cx="6361106" cy="5353513"/>
          </a:xfrm>
          <a:prstGeom prst="rect">
            <a:avLst/>
          </a:prstGeom>
        </p:spPr>
      </p:pic>
      <p:graphicFrame>
        <p:nvGraphicFramePr>
          <p:cNvPr id="6" name="Grafico 5">
            <a:extLst>
              <a:ext uri="{FF2B5EF4-FFF2-40B4-BE49-F238E27FC236}">
                <a16:creationId xmlns:a16="http://schemas.microsoft.com/office/drawing/2014/main" id="{9E80141C-07B6-430B-883C-DD75B5A6B4ED}"/>
              </a:ext>
            </a:extLst>
          </p:cNvPr>
          <p:cNvGraphicFramePr/>
          <p:nvPr/>
        </p:nvGraphicFramePr>
        <p:xfrm>
          <a:off x="5958038" y="2377440"/>
          <a:ext cx="5685322" cy="2358189"/>
        </p:xfrm>
        <a:graphic>
          <a:graphicData uri="http://schemas.openxmlformats.org/drawingml/2006/chart">
            <c:chart xmlns:c="http://schemas.openxmlformats.org/drawingml/2006/chart" xmlns:r="http://schemas.openxmlformats.org/officeDocument/2006/relationships" r:id="rId3"/>
          </a:graphicData>
        </a:graphic>
      </p:graphicFrame>
      <p:sp>
        <p:nvSpPr>
          <p:cNvPr id="4" name="Segnaposto piè di pagina 3">
            <a:extLst>
              <a:ext uri="{FF2B5EF4-FFF2-40B4-BE49-F238E27FC236}">
                <a16:creationId xmlns:a16="http://schemas.microsoft.com/office/drawing/2014/main" id="{FE934851-8D83-9A29-9CDB-A1482BDF7E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34A868-140E-1AB5-B5E6-42C86050D264}"/>
              </a:ext>
            </a:extLst>
          </p:cNvPr>
          <p:cNvSpPr>
            <a:spLocks noGrp="1"/>
          </p:cNvSpPr>
          <p:nvPr>
            <p:ph type="sldNum" sz="quarter" idx="12"/>
          </p:nvPr>
        </p:nvSpPr>
        <p:spPr/>
        <p:txBody>
          <a:bodyPr/>
          <a:lstStyle/>
          <a:p>
            <a:fld id="{FE0770F4-FBCA-4CD4-BB99-7EAF015781E3}" type="slidenum">
              <a:rPr lang="it-IT" smtClean="0"/>
              <a:t>30</a:t>
            </a:fld>
            <a:endParaRPr lang="it-IT"/>
          </a:p>
        </p:txBody>
      </p:sp>
    </p:spTree>
    <p:extLst>
      <p:ext uri="{BB962C8B-B14F-4D97-AF65-F5344CB8AC3E}">
        <p14:creationId xmlns:p14="http://schemas.microsoft.com/office/powerpoint/2010/main" val="3541033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7B6D11-B3AC-464D-BFEA-621A74E571B5}"/>
              </a:ext>
            </a:extLst>
          </p:cNvPr>
          <p:cNvSpPr>
            <a:spLocks noGrp="1"/>
          </p:cNvSpPr>
          <p:nvPr>
            <p:ph type="ctrTitle"/>
          </p:nvPr>
        </p:nvSpPr>
        <p:spPr>
          <a:xfrm>
            <a:off x="1280161" y="771278"/>
            <a:ext cx="9387839" cy="1494844"/>
          </a:xfrm>
        </p:spPr>
        <p:txBody>
          <a:bodyPr>
            <a:normAutofit fontScale="90000"/>
          </a:bodyPr>
          <a:lstStyle/>
          <a:p>
            <a:pPr algn="l"/>
            <a:br>
              <a:rPr lang="it-IT"/>
            </a:br>
            <a:br>
              <a:rPr lang="it-IT"/>
            </a:br>
            <a:br>
              <a:rPr lang="it-IT"/>
            </a:br>
            <a:endParaRPr lang="it-IT"/>
          </a:p>
        </p:txBody>
      </p:sp>
      <p:sp>
        <p:nvSpPr>
          <p:cNvPr id="3" name="Sottotitolo 2">
            <a:extLst>
              <a:ext uri="{FF2B5EF4-FFF2-40B4-BE49-F238E27FC236}">
                <a16:creationId xmlns:a16="http://schemas.microsoft.com/office/drawing/2014/main" id="{BDCF54C7-DC5C-40C1-B4AE-2246D3D8065C}"/>
              </a:ext>
            </a:extLst>
          </p:cNvPr>
          <p:cNvSpPr>
            <a:spLocks noGrp="1"/>
          </p:cNvSpPr>
          <p:nvPr>
            <p:ph type="subTitle" idx="1"/>
          </p:nvPr>
        </p:nvSpPr>
        <p:spPr>
          <a:xfrm>
            <a:off x="304801" y="246580"/>
            <a:ext cx="11658600" cy="6337019"/>
          </a:xfrm>
        </p:spPr>
        <p:txBody>
          <a:bodyPr>
            <a:normAutofit/>
          </a:bodyPr>
          <a:lstStyle/>
          <a:p>
            <a:pPr algn="just"/>
            <a:r>
              <a:rPr lang="it-IT" sz="4400" b="1" dirty="0">
                <a:effectLst/>
                <a:latin typeface="Calibri" panose="020F0502020204030204" pitchFamily="34" charset="0"/>
                <a:ea typeface="Calibri" panose="020F0502020204030204" pitchFamily="34" charset="0"/>
                <a:cs typeface="Times New Roman" panose="02020603050405020304" pitchFamily="18" charset="0"/>
              </a:rPr>
              <a:t>Centrale fotovoltaica da  12,5MW in Sicilia (2019)</a:t>
            </a:r>
            <a:endParaRPr lang="it-IT" sz="4400" b="1" i="0" u="sng" strike="noStrike" baseline="0" dirty="0">
              <a:solidFill>
                <a:schemeClr val="accent1"/>
              </a:solidFill>
              <a:latin typeface="Futura Std Medium"/>
            </a:endParaRPr>
          </a:p>
        </p:txBody>
      </p:sp>
      <p:pic>
        <p:nvPicPr>
          <p:cNvPr id="4" name="Image 28">
            <a:extLst>
              <a:ext uri="{FF2B5EF4-FFF2-40B4-BE49-F238E27FC236}">
                <a16:creationId xmlns:a16="http://schemas.microsoft.com/office/drawing/2014/main" id="{4B7495DB-F053-4461-9807-0BFCEF25F6E1}"/>
              </a:ext>
            </a:extLst>
          </p:cNvPr>
          <p:cNvPicPr/>
          <p:nvPr/>
        </p:nvPicPr>
        <p:blipFill>
          <a:blip r:embed="rId2">
            <a:extLst>
              <a:ext uri="{28A0092B-C50C-407E-A947-70E740481C1C}">
                <a14:useLocalDpi xmlns:a14="http://schemas.microsoft.com/office/drawing/2010/main" val="0"/>
              </a:ext>
            </a:extLst>
          </a:blip>
          <a:stretch>
            <a:fillRect/>
          </a:stretch>
        </p:blipFill>
        <p:spPr>
          <a:xfrm>
            <a:off x="78658" y="1543664"/>
            <a:ext cx="5643716" cy="2698911"/>
          </a:xfrm>
          <a:prstGeom prst="rect">
            <a:avLst/>
          </a:prstGeom>
        </p:spPr>
      </p:pic>
      <p:sp>
        <p:nvSpPr>
          <p:cNvPr id="7" name="CasellaDiTesto 6">
            <a:extLst>
              <a:ext uri="{FF2B5EF4-FFF2-40B4-BE49-F238E27FC236}">
                <a16:creationId xmlns:a16="http://schemas.microsoft.com/office/drawing/2014/main" id="{75DBA24E-B1C6-4ACA-A6F3-1F46F5248657}"/>
              </a:ext>
            </a:extLst>
          </p:cNvPr>
          <p:cNvSpPr txBox="1"/>
          <p:nvPr/>
        </p:nvSpPr>
        <p:spPr>
          <a:xfrm>
            <a:off x="322500" y="4517305"/>
            <a:ext cx="5348748" cy="2050690"/>
          </a:xfrm>
          <a:prstGeom prst="rect">
            <a:avLst/>
          </a:prstGeom>
          <a:noFill/>
        </p:spPr>
        <p:txBody>
          <a:bodyPr wrap="square">
            <a:spAutoFit/>
          </a:bodyPr>
          <a:lstStyle/>
          <a:p>
            <a:pPr>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Curva di durata della potenza  dall’impianto :per 191 giorni equivalenti non ha prodotto energia </a:t>
            </a:r>
            <a:r>
              <a:rPr lang="it-IT"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it-IT" sz="2400" b="1" dirty="0">
                <a:effectLst/>
                <a:latin typeface="Calibri" panose="020F0502020204030204" pitchFamily="34" charset="0"/>
                <a:ea typeface="Calibri" panose="020F0502020204030204" pitchFamily="34" charset="0"/>
                <a:cs typeface="Times New Roman" panose="02020603050405020304" pitchFamily="18" charset="0"/>
              </a:rPr>
              <a:t>Il </a:t>
            </a:r>
            <a:r>
              <a:rPr lang="it-IT" sz="2400" b="1" dirty="0" err="1">
                <a:effectLst/>
                <a:latin typeface="Calibri" panose="020F0502020204030204" pitchFamily="34" charset="0"/>
                <a:ea typeface="Calibri" panose="020F0502020204030204" pitchFamily="34" charset="0"/>
                <a:cs typeface="Times New Roman" panose="02020603050405020304" pitchFamily="18" charset="0"/>
              </a:rPr>
              <a:t>capacity</a:t>
            </a:r>
            <a:r>
              <a:rPr lang="it-IT" sz="2400" b="1" dirty="0">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effectLst/>
                <a:latin typeface="Calibri" panose="020F0502020204030204" pitchFamily="34" charset="0"/>
                <a:ea typeface="Calibri" panose="020F0502020204030204" pitchFamily="34" charset="0"/>
                <a:cs typeface="Times New Roman" panose="02020603050405020304" pitchFamily="18" charset="0"/>
              </a:rPr>
              <a:t>factor</a:t>
            </a:r>
            <a:r>
              <a:rPr lang="it-IT" sz="2400" b="1" dirty="0">
                <a:effectLst/>
                <a:latin typeface="Calibri" panose="020F0502020204030204" pitchFamily="34" charset="0"/>
                <a:ea typeface="Calibri" panose="020F0502020204030204" pitchFamily="34" charset="0"/>
                <a:cs typeface="Times New Roman" panose="02020603050405020304" pitchFamily="18" charset="0"/>
              </a:rPr>
              <a:t>(in ore </a:t>
            </a:r>
            <a:r>
              <a:rPr lang="it-IT" sz="2400" b="1" dirty="0">
                <a:latin typeface="Calibri" panose="020F0502020204030204" pitchFamily="34" charset="0"/>
                <a:ea typeface="Calibri" panose="020F0502020204030204" pitchFamily="34" charset="0"/>
                <a:cs typeface="Times New Roman" panose="02020603050405020304" pitchFamily="18" charset="0"/>
              </a:rPr>
              <a:t>equivalenti annuali)   pari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a 1.500 </a:t>
            </a:r>
          </a:p>
        </p:txBody>
      </p:sp>
      <p:graphicFrame>
        <p:nvGraphicFramePr>
          <p:cNvPr id="8" name="Graphique 29">
            <a:extLst>
              <a:ext uri="{FF2B5EF4-FFF2-40B4-BE49-F238E27FC236}">
                <a16:creationId xmlns:a16="http://schemas.microsoft.com/office/drawing/2014/main" id="{01060735-1DD0-FE46-9A8E-FDE2DF5E27D6}"/>
              </a:ext>
            </a:extLst>
          </p:cNvPr>
          <p:cNvGraphicFramePr/>
          <p:nvPr/>
        </p:nvGraphicFramePr>
        <p:xfrm>
          <a:off x="5948516" y="1189704"/>
          <a:ext cx="5810863" cy="2880851"/>
        </p:xfrm>
        <a:graphic>
          <a:graphicData uri="http://schemas.openxmlformats.org/drawingml/2006/chart">
            <c:chart xmlns:c="http://schemas.openxmlformats.org/drawingml/2006/chart" xmlns:r="http://schemas.openxmlformats.org/officeDocument/2006/relationships" r:id="rId3"/>
          </a:graphicData>
        </a:graphic>
      </p:graphicFrame>
      <p:sp>
        <p:nvSpPr>
          <p:cNvPr id="10" name="CasellaDiTesto 9">
            <a:extLst>
              <a:ext uri="{FF2B5EF4-FFF2-40B4-BE49-F238E27FC236}">
                <a16:creationId xmlns:a16="http://schemas.microsoft.com/office/drawing/2014/main" id="{4830FB66-2865-4DAC-B022-3B3109782D06}"/>
              </a:ext>
            </a:extLst>
          </p:cNvPr>
          <p:cNvSpPr txBox="1"/>
          <p:nvPr/>
        </p:nvSpPr>
        <p:spPr>
          <a:xfrm>
            <a:off x="6170235" y="4601497"/>
            <a:ext cx="5810863" cy="1724318"/>
          </a:xfrm>
          <a:prstGeom prst="rect">
            <a:avLst/>
          </a:prstGeom>
          <a:noFill/>
        </p:spPr>
        <p:txBody>
          <a:bodyPr wrap="square">
            <a:spAutoFit/>
          </a:bodyPr>
          <a:lstStyle/>
          <a:p>
            <a:pPr>
              <a:lnSpc>
                <a:spcPct val="107000"/>
              </a:lnSpc>
              <a:spcAft>
                <a:spcPts val="800"/>
              </a:spcAft>
            </a:pPr>
            <a:r>
              <a:rPr lang="it-IT" sz="2000" b="1" dirty="0">
                <a:effectLst/>
                <a:latin typeface="Calibri" panose="020F0502020204030204" pitchFamily="34" charset="0"/>
                <a:ea typeface="Calibri" panose="020F0502020204030204" pitchFamily="34" charset="0"/>
                <a:cs typeface="Times New Roman" panose="02020603050405020304" pitchFamily="18" charset="0"/>
              </a:rPr>
              <a:t>Potenza immessa in rete durante 2 consecutivi giorni soleggiati rispettivamente in luglio e dicembre e con un periodo notturno di 11 e quasi 16 ore senza produzione di energia. Notare lo sfasamento di 1 ora tra luglio e dicembre dovuto all’ora legale.</a:t>
            </a:r>
          </a:p>
        </p:txBody>
      </p:sp>
      <p:sp>
        <p:nvSpPr>
          <p:cNvPr id="5" name="Segnaposto piè di pagina 4">
            <a:extLst>
              <a:ext uri="{FF2B5EF4-FFF2-40B4-BE49-F238E27FC236}">
                <a16:creationId xmlns:a16="http://schemas.microsoft.com/office/drawing/2014/main" id="{E8642177-0656-18F2-FAB3-57C60DC3EA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8A91B7F-6D71-655A-87E2-99D344DE4DD5}"/>
              </a:ext>
            </a:extLst>
          </p:cNvPr>
          <p:cNvSpPr>
            <a:spLocks noGrp="1"/>
          </p:cNvSpPr>
          <p:nvPr>
            <p:ph type="sldNum" sz="quarter" idx="12"/>
          </p:nvPr>
        </p:nvSpPr>
        <p:spPr/>
        <p:txBody>
          <a:bodyPr/>
          <a:lstStyle/>
          <a:p>
            <a:fld id="{FE0770F4-FBCA-4CD4-BB99-7EAF015781E3}" type="slidenum">
              <a:rPr lang="it-IT" smtClean="0"/>
              <a:t>31</a:t>
            </a:fld>
            <a:endParaRPr lang="it-IT"/>
          </a:p>
        </p:txBody>
      </p:sp>
    </p:spTree>
    <p:extLst>
      <p:ext uri="{BB962C8B-B14F-4D97-AF65-F5344CB8AC3E}">
        <p14:creationId xmlns:p14="http://schemas.microsoft.com/office/powerpoint/2010/main" val="1031523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7B6D11-B3AC-464D-BFEA-621A74E571B5}"/>
              </a:ext>
            </a:extLst>
          </p:cNvPr>
          <p:cNvSpPr>
            <a:spLocks noGrp="1"/>
          </p:cNvSpPr>
          <p:nvPr>
            <p:ph type="ctrTitle"/>
          </p:nvPr>
        </p:nvSpPr>
        <p:spPr>
          <a:xfrm>
            <a:off x="1280161" y="771278"/>
            <a:ext cx="9387839" cy="1494844"/>
          </a:xfrm>
        </p:spPr>
        <p:txBody>
          <a:bodyPr>
            <a:normAutofit fontScale="90000"/>
          </a:bodyPr>
          <a:lstStyle/>
          <a:p>
            <a:pPr algn="l"/>
            <a:br>
              <a:rPr lang="it-IT" dirty="0"/>
            </a:br>
            <a:br>
              <a:rPr lang="it-IT" dirty="0"/>
            </a:br>
            <a:br>
              <a:rPr lang="it-IT" dirty="0"/>
            </a:br>
            <a:endParaRPr lang="it-IT" dirty="0"/>
          </a:p>
        </p:txBody>
      </p:sp>
      <p:pic>
        <p:nvPicPr>
          <p:cNvPr id="4" name="Immagine 3">
            <a:extLst>
              <a:ext uri="{FF2B5EF4-FFF2-40B4-BE49-F238E27FC236}">
                <a16:creationId xmlns:a16="http://schemas.microsoft.com/office/drawing/2014/main" id="{560D02B6-BDC7-476A-A4E7-3C2D28496C4D}"/>
              </a:ext>
            </a:extLst>
          </p:cNvPr>
          <p:cNvPicPr>
            <a:picLocks noChangeAspect="1"/>
          </p:cNvPicPr>
          <p:nvPr/>
        </p:nvPicPr>
        <p:blipFill>
          <a:blip r:embed="rId2"/>
          <a:stretch>
            <a:fillRect/>
          </a:stretch>
        </p:blipFill>
        <p:spPr>
          <a:xfrm>
            <a:off x="1280160" y="1071544"/>
            <a:ext cx="9387839" cy="5592948"/>
          </a:xfrm>
          <a:prstGeom prst="rect">
            <a:avLst/>
          </a:prstGeom>
        </p:spPr>
      </p:pic>
      <p:sp>
        <p:nvSpPr>
          <p:cNvPr id="3" name="Sottotitolo 2">
            <a:extLst>
              <a:ext uri="{FF2B5EF4-FFF2-40B4-BE49-F238E27FC236}">
                <a16:creationId xmlns:a16="http://schemas.microsoft.com/office/drawing/2014/main" id="{BDCF54C7-DC5C-40C1-B4AE-2246D3D8065C}"/>
              </a:ext>
            </a:extLst>
          </p:cNvPr>
          <p:cNvSpPr>
            <a:spLocks noGrp="1"/>
          </p:cNvSpPr>
          <p:nvPr>
            <p:ph type="subTitle" idx="1"/>
          </p:nvPr>
        </p:nvSpPr>
        <p:spPr>
          <a:xfrm>
            <a:off x="1129554" y="286871"/>
            <a:ext cx="10410440" cy="6249103"/>
          </a:xfrm>
        </p:spPr>
        <p:txBody>
          <a:bodyPr>
            <a:normAutofit/>
          </a:bodyPr>
          <a:lstStyle/>
          <a:p>
            <a:pPr algn="just"/>
            <a:r>
              <a:rPr lang="it-IT" sz="2800" b="1" dirty="0"/>
              <a:t>Fotovoltaico</a:t>
            </a:r>
          </a:p>
        </p:txBody>
      </p:sp>
      <p:sp>
        <p:nvSpPr>
          <p:cNvPr id="5" name="Segnaposto numero diapositiva 4">
            <a:extLst>
              <a:ext uri="{FF2B5EF4-FFF2-40B4-BE49-F238E27FC236}">
                <a16:creationId xmlns:a16="http://schemas.microsoft.com/office/drawing/2014/main" id="{9DD57B57-5495-45B5-9259-6681EE0112C4}"/>
              </a:ext>
            </a:extLst>
          </p:cNvPr>
          <p:cNvSpPr>
            <a:spLocks noGrp="1"/>
          </p:cNvSpPr>
          <p:nvPr>
            <p:ph type="sldNum" sz="quarter" idx="12"/>
          </p:nvPr>
        </p:nvSpPr>
        <p:spPr/>
        <p:txBody>
          <a:bodyPr/>
          <a:lstStyle/>
          <a:p>
            <a:fld id="{949523F7-C9D0-4CD4-8CD6-F81F1C7139EB}" type="slidenum">
              <a:rPr lang="it-IT" smtClean="0"/>
              <a:t>32</a:t>
            </a:fld>
            <a:endParaRPr lang="it-IT"/>
          </a:p>
        </p:txBody>
      </p:sp>
      <p:sp>
        <p:nvSpPr>
          <p:cNvPr id="6" name="Segnaposto piè di pagina 5">
            <a:extLst>
              <a:ext uri="{FF2B5EF4-FFF2-40B4-BE49-F238E27FC236}">
                <a16:creationId xmlns:a16="http://schemas.microsoft.com/office/drawing/2014/main" id="{8F3AE811-62A4-149B-C3C2-416C01670310}"/>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16194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314960"/>
            <a:ext cx="11816080" cy="6197600"/>
          </a:xfrm>
        </p:spPr>
        <p:txBody>
          <a:bodyPr>
            <a:normAutofit/>
          </a:bodyPr>
          <a:lstStyle/>
          <a:p>
            <a:endParaRPr lang="it-IT" b="1" dirty="0"/>
          </a:p>
          <a:p>
            <a:endParaRPr lang="it-IT" b="1" dirty="0"/>
          </a:p>
          <a:p>
            <a:endParaRPr lang="it-IT" b="1" dirty="0"/>
          </a:p>
        </p:txBody>
      </p:sp>
      <p:sp>
        <p:nvSpPr>
          <p:cNvPr id="6" name="CasellaDiTesto 5">
            <a:extLst>
              <a:ext uri="{FF2B5EF4-FFF2-40B4-BE49-F238E27FC236}">
                <a16:creationId xmlns:a16="http://schemas.microsoft.com/office/drawing/2014/main" id="{F66CE553-8C18-4C0B-86F6-57128629C708}"/>
              </a:ext>
            </a:extLst>
          </p:cNvPr>
          <p:cNvSpPr txBox="1"/>
          <p:nvPr/>
        </p:nvSpPr>
        <p:spPr>
          <a:xfrm>
            <a:off x="8707120" y="821436"/>
            <a:ext cx="2854960" cy="1200329"/>
          </a:xfrm>
          <a:prstGeom prst="rect">
            <a:avLst/>
          </a:prstGeom>
          <a:noFill/>
        </p:spPr>
        <p:txBody>
          <a:bodyPr wrap="square">
            <a:spAutoFit/>
          </a:bodyPr>
          <a:lstStyle/>
          <a:p>
            <a:pPr algn="ctr"/>
            <a:r>
              <a:rPr lang="it-IT" sz="1800" b="1" i="0" u="none" strike="noStrike" baseline="0" dirty="0">
                <a:solidFill>
                  <a:srgbClr val="000000"/>
                </a:solidFill>
                <a:latin typeface="Futura Std Medium"/>
              </a:rPr>
              <a:t>83,4</a:t>
            </a:r>
            <a:r>
              <a:rPr lang="it-IT" sz="1800" b="1" dirty="0">
                <a:solidFill>
                  <a:srgbClr val="000000"/>
                </a:solidFill>
                <a:latin typeface="Futura Std Medium"/>
              </a:rPr>
              <a:t>% FROM FOSSIL FUELS (92%in 2005)</a:t>
            </a:r>
          </a:p>
          <a:p>
            <a:pPr algn="ctr"/>
            <a:endParaRPr lang="it-IT" b="1" dirty="0">
              <a:solidFill>
                <a:srgbClr val="000000"/>
              </a:solidFill>
              <a:latin typeface="Futura Std Medium"/>
            </a:endParaRPr>
          </a:p>
          <a:p>
            <a:pPr algn="ctr"/>
            <a:r>
              <a:rPr lang="it-IT" sz="1800" b="1" dirty="0">
                <a:solidFill>
                  <a:srgbClr val="000000"/>
                </a:solidFill>
                <a:latin typeface="Futura Std Medium"/>
              </a:rPr>
              <a:t>Wind plus Solar 3%</a:t>
            </a:r>
          </a:p>
        </p:txBody>
      </p:sp>
      <p:sp>
        <p:nvSpPr>
          <p:cNvPr id="8" name="CasellaDiTesto 7">
            <a:extLst>
              <a:ext uri="{FF2B5EF4-FFF2-40B4-BE49-F238E27FC236}">
                <a16:creationId xmlns:a16="http://schemas.microsoft.com/office/drawing/2014/main" id="{9424EF62-0761-4CD5-82EE-CD52701B0E3B}"/>
              </a:ext>
            </a:extLst>
          </p:cNvPr>
          <p:cNvSpPr txBox="1"/>
          <p:nvPr/>
        </p:nvSpPr>
        <p:spPr>
          <a:xfrm>
            <a:off x="9306560" y="3830320"/>
            <a:ext cx="2346960" cy="1200329"/>
          </a:xfrm>
          <a:prstGeom prst="rect">
            <a:avLst/>
          </a:prstGeom>
          <a:noFill/>
        </p:spPr>
        <p:txBody>
          <a:bodyPr wrap="square">
            <a:spAutoFit/>
          </a:bodyPr>
          <a:lstStyle/>
          <a:p>
            <a:pPr algn="ctr"/>
            <a:r>
              <a:rPr lang="it-IT" sz="1800" b="1">
                <a:solidFill>
                  <a:srgbClr val="000000"/>
                </a:solidFill>
                <a:latin typeface="Futura Std Medium"/>
              </a:rPr>
              <a:t>63% </a:t>
            </a:r>
            <a:r>
              <a:rPr lang="it-IT" sz="1800" b="1" dirty="0">
                <a:solidFill>
                  <a:srgbClr val="000000"/>
                </a:solidFill>
                <a:latin typeface="Futura Std Medium"/>
              </a:rPr>
              <a:t>FROM FOSSIL </a:t>
            </a:r>
            <a:r>
              <a:rPr lang="it-IT" sz="1800" b="1">
                <a:solidFill>
                  <a:srgbClr val="000000"/>
                </a:solidFill>
                <a:latin typeface="Futura Std Medium"/>
              </a:rPr>
              <a:t>FUELS (67%</a:t>
            </a:r>
            <a:r>
              <a:rPr lang="it-IT" sz="1800" b="1" dirty="0">
                <a:solidFill>
                  <a:srgbClr val="000000"/>
                </a:solidFill>
                <a:latin typeface="Futura Std Medium"/>
              </a:rPr>
              <a:t>in 2005)</a:t>
            </a:r>
          </a:p>
          <a:p>
            <a:pPr algn="ctr"/>
            <a:endParaRPr lang="it-IT" b="1" dirty="0">
              <a:solidFill>
                <a:srgbClr val="000000"/>
              </a:solidFill>
              <a:latin typeface="Futura Std Medium"/>
            </a:endParaRPr>
          </a:p>
          <a:p>
            <a:pPr algn="ctr"/>
            <a:r>
              <a:rPr lang="it-IT" sz="1800" b="1" dirty="0">
                <a:solidFill>
                  <a:srgbClr val="000000"/>
                </a:solidFill>
                <a:latin typeface="Futura Std Medium"/>
              </a:rPr>
              <a:t>Wind plus Solar  8%</a:t>
            </a:r>
          </a:p>
        </p:txBody>
      </p:sp>
      <p:pic>
        <p:nvPicPr>
          <p:cNvPr id="7" name="Immagine 6" descr="Immagine che contiene tavolo&#10;&#10;Descrizione generata automaticamente">
            <a:extLst>
              <a:ext uri="{FF2B5EF4-FFF2-40B4-BE49-F238E27FC236}">
                <a16:creationId xmlns:a16="http://schemas.microsoft.com/office/drawing/2014/main" id="{BBACA91B-F523-413E-9C55-6057BA3F5CBF}"/>
              </a:ext>
            </a:extLst>
          </p:cNvPr>
          <p:cNvPicPr>
            <a:picLocks noChangeAspect="1"/>
          </p:cNvPicPr>
          <p:nvPr/>
        </p:nvPicPr>
        <p:blipFill>
          <a:blip r:embed="rId2"/>
          <a:stretch>
            <a:fillRect/>
          </a:stretch>
        </p:blipFill>
        <p:spPr>
          <a:xfrm>
            <a:off x="-50799" y="3261104"/>
            <a:ext cx="8829039" cy="3150264"/>
          </a:xfrm>
          <a:prstGeom prst="rect">
            <a:avLst/>
          </a:prstGeom>
        </p:spPr>
      </p:pic>
      <p:pic>
        <p:nvPicPr>
          <p:cNvPr id="9" name="Immagine 8">
            <a:extLst>
              <a:ext uri="{FF2B5EF4-FFF2-40B4-BE49-F238E27FC236}">
                <a16:creationId xmlns:a16="http://schemas.microsoft.com/office/drawing/2014/main" id="{D8893B57-7452-4A40-B5B4-3DCAB7442E30}"/>
              </a:ext>
            </a:extLst>
          </p:cNvPr>
          <p:cNvPicPr>
            <a:picLocks noChangeAspect="1"/>
          </p:cNvPicPr>
          <p:nvPr/>
        </p:nvPicPr>
        <p:blipFill>
          <a:blip r:embed="rId3"/>
          <a:stretch>
            <a:fillRect/>
          </a:stretch>
        </p:blipFill>
        <p:spPr>
          <a:xfrm>
            <a:off x="176304" y="1"/>
            <a:ext cx="8601936" cy="3342640"/>
          </a:xfrm>
          <a:prstGeom prst="rect">
            <a:avLst/>
          </a:prstGeom>
        </p:spPr>
      </p:pic>
      <p:sp>
        <p:nvSpPr>
          <p:cNvPr id="2" name="Segnaposto piè di pagina 1">
            <a:extLst>
              <a:ext uri="{FF2B5EF4-FFF2-40B4-BE49-F238E27FC236}">
                <a16:creationId xmlns:a16="http://schemas.microsoft.com/office/drawing/2014/main" id="{94FC7E48-5189-E91E-1D54-A774D3B12C4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6C79598-BCAE-663E-E663-4C4424CD2617}"/>
              </a:ext>
            </a:extLst>
          </p:cNvPr>
          <p:cNvSpPr>
            <a:spLocks noGrp="1"/>
          </p:cNvSpPr>
          <p:nvPr>
            <p:ph type="sldNum" sz="quarter" idx="12"/>
          </p:nvPr>
        </p:nvSpPr>
        <p:spPr/>
        <p:txBody>
          <a:bodyPr/>
          <a:lstStyle/>
          <a:p>
            <a:fld id="{FE0770F4-FBCA-4CD4-BB99-7EAF015781E3}" type="slidenum">
              <a:rPr lang="it-IT" smtClean="0"/>
              <a:t>4</a:t>
            </a:fld>
            <a:endParaRPr lang="it-IT"/>
          </a:p>
        </p:txBody>
      </p:sp>
    </p:spTree>
    <p:extLst>
      <p:ext uri="{BB962C8B-B14F-4D97-AF65-F5344CB8AC3E}">
        <p14:creationId xmlns:p14="http://schemas.microsoft.com/office/powerpoint/2010/main" val="202595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121920"/>
            <a:ext cx="11816080" cy="6390640"/>
          </a:xfrm>
        </p:spPr>
        <p:txBody>
          <a:bodyPr>
            <a:normAutofit/>
          </a:bodyPr>
          <a:lstStyle/>
          <a:p>
            <a:r>
              <a:rPr lang="it-IT" b="1" dirty="0"/>
              <a:t>P</a:t>
            </a:r>
          </a:p>
        </p:txBody>
      </p:sp>
      <p:pic>
        <p:nvPicPr>
          <p:cNvPr id="4" name="Immagine 3" descr="Immagine che contiene tavolo&#10;&#10;Descrizione generata automaticamente">
            <a:extLst>
              <a:ext uri="{FF2B5EF4-FFF2-40B4-BE49-F238E27FC236}">
                <a16:creationId xmlns:a16="http://schemas.microsoft.com/office/drawing/2014/main" id="{745B729A-8C4C-4CB5-A4A0-383FBB64E62C}"/>
              </a:ext>
            </a:extLst>
          </p:cNvPr>
          <p:cNvPicPr>
            <a:picLocks noChangeAspect="1"/>
          </p:cNvPicPr>
          <p:nvPr/>
        </p:nvPicPr>
        <p:blipFill>
          <a:blip r:embed="rId2"/>
          <a:stretch>
            <a:fillRect/>
          </a:stretch>
        </p:blipFill>
        <p:spPr>
          <a:xfrm>
            <a:off x="914400" y="121920"/>
            <a:ext cx="9712960" cy="2844800"/>
          </a:xfrm>
          <a:prstGeom prst="rect">
            <a:avLst/>
          </a:prstGeom>
        </p:spPr>
      </p:pic>
      <p:sp>
        <p:nvSpPr>
          <p:cNvPr id="5" name="CasellaDiTesto 4">
            <a:extLst>
              <a:ext uri="{FF2B5EF4-FFF2-40B4-BE49-F238E27FC236}">
                <a16:creationId xmlns:a16="http://schemas.microsoft.com/office/drawing/2014/main" id="{B5D02D65-0F6D-404F-8134-F630DE4B287C}"/>
              </a:ext>
            </a:extLst>
          </p:cNvPr>
          <p:cNvSpPr txBox="1"/>
          <p:nvPr/>
        </p:nvSpPr>
        <p:spPr>
          <a:xfrm>
            <a:off x="330572" y="2600896"/>
            <a:ext cx="11744960" cy="5940088"/>
          </a:xfrm>
          <a:prstGeom prst="rect">
            <a:avLst/>
          </a:prstGeom>
          <a:noFill/>
        </p:spPr>
        <p:txBody>
          <a:bodyPr wrap="square">
            <a:spAutoFit/>
          </a:bodyPr>
          <a:lstStyle/>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dirty="0">
                <a:latin typeface="Calibri" panose="020F0502020204030204" pitchFamily="34" charset="0"/>
                <a:ea typeface="Calibri" panose="020F0502020204030204" pitchFamily="34" charset="0"/>
                <a:cs typeface="Times New Roman" panose="02020603050405020304" pitchFamily="18" charset="0"/>
              </a:rPr>
              <a:t> </a:t>
            </a:r>
            <a:r>
              <a:rPr lang="it-IT" sz="2800" dirty="0">
                <a:effectLst/>
                <a:latin typeface="Calibri" panose="020F0502020204030204" pitchFamily="34" charset="0"/>
                <a:ea typeface="Calibri" panose="020F0502020204030204" pitchFamily="34" charset="0"/>
                <a:cs typeface="Times New Roman" panose="02020603050405020304" pitchFamily="18" charset="0"/>
              </a:rPr>
              <a:t>Per consumi di energie primarie(e quindi emissioni</a:t>
            </a:r>
            <a:r>
              <a:rPr lang="it-IT"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saranno i paesi non OCSE ed emergenti</a:t>
            </a:r>
            <a:r>
              <a:rPr lang="it-IT" sz="2800" dirty="0">
                <a:effectLst/>
                <a:latin typeface="Calibri" panose="020F0502020204030204" pitchFamily="34" charset="0"/>
                <a:ea typeface="Calibri" panose="020F0502020204030204" pitchFamily="34" charset="0"/>
                <a:cs typeface="Times New Roman" panose="02020603050405020304" pitchFamily="18" charset="0"/>
              </a:rPr>
              <a:t>( con la loro necessità di aumentare notevolmente i consumi  per lo sviluppo delle loro popolazione)</a:t>
            </a:r>
            <a:r>
              <a:rPr lang="it-IT"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condizionare la transizione ecologica.</a:t>
            </a:r>
          </a:p>
          <a:p>
            <a:r>
              <a:rPr lang="it-IT"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La UE conterà circa il 6% nelle emissioni nel 2030 ed il suo azzeramento per il 2050 porterà un contributo insignificante alla soluzione del problema globale </a:t>
            </a:r>
            <a:r>
              <a:rPr lang="it-IT"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 non cambierà indirizzo </a:t>
            </a:r>
            <a:r>
              <a:rPr lang="it-IT" sz="2800" dirty="0">
                <a:effectLst/>
                <a:latin typeface="Calibri" panose="020F0502020204030204" pitchFamily="34" charset="0"/>
                <a:ea typeface="Calibri" panose="020F0502020204030204" pitchFamily="34" charset="0"/>
                <a:cs typeface="Times New Roman" panose="02020603050405020304" pitchFamily="18" charset="0"/>
              </a:rPr>
              <a:t>spostando gli sforzi da una visione eurocentrica( che porta a non competitività oltre a   non soluzione del problema climatico) a investimenti con le BAT (Best </a:t>
            </a:r>
            <a:r>
              <a:rPr lang="it-IT" sz="2800" dirty="0" err="1">
                <a:effectLst/>
                <a:latin typeface="Calibri" panose="020F0502020204030204" pitchFamily="34" charset="0"/>
                <a:ea typeface="Calibri" panose="020F0502020204030204" pitchFamily="34" charset="0"/>
                <a:cs typeface="Times New Roman" panose="02020603050405020304" pitchFamily="18" charset="0"/>
              </a:rPr>
              <a:t>AvailableTechnologies</a:t>
            </a:r>
            <a:r>
              <a:rPr lang="it-IT" sz="2800" dirty="0">
                <a:effectLst/>
                <a:latin typeface="Calibri" panose="020F0502020204030204" pitchFamily="34" charset="0"/>
                <a:ea typeface="Calibri" panose="020F0502020204030204" pitchFamily="34" charset="0"/>
                <a:cs typeface="Times New Roman" panose="02020603050405020304" pitchFamily="18" charset="0"/>
              </a:rPr>
              <a:t>)in paesi emergenti con enorme bisogno di energia .</a:t>
            </a:r>
          </a:p>
          <a:p>
            <a:endParaRPr lang="it-IT"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it-IT"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it-IT" sz="2800" b="1" dirty="0">
              <a:effectLst/>
              <a:latin typeface="Times New Roman" panose="02020603050405020304" pitchFamily="18" charset="0"/>
              <a:ea typeface="Calibri" panose="020F0502020204030204" pitchFamily="34" charset="0"/>
            </a:endParaRPr>
          </a:p>
          <a:p>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it-IT" b="1" dirty="0">
              <a:latin typeface="Calibri" panose="020F0502020204030204" pitchFamily="34" charset="0"/>
              <a:cs typeface="Times New Roman" panose="02020603050405020304" pitchFamily="18" charset="0"/>
            </a:endParaRPr>
          </a:p>
          <a:p>
            <a:endParaRPr lang="it-IT" b="1" dirty="0"/>
          </a:p>
        </p:txBody>
      </p:sp>
      <p:sp>
        <p:nvSpPr>
          <p:cNvPr id="2" name="Segnaposto piè di pagina 1">
            <a:extLst>
              <a:ext uri="{FF2B5EF4-FFF2-40B4-BE49-F238E27FC236}">
                <a16:creationId xmlns:a16="http://schemas.microsoft.com/office/drawing/2014/main" id="{BE0B0394-5B9B-B10A-D122-943EDA9F9C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035C7B3-E7D3-F3E0-99DB-55C45DFDB012}"/>
              </a:ext>
            </a:extLst>
          </p:cNvPr>
          <p:cNvSpPr>
            <a:spLocks noGrp="1"/>
          </p:cNvSpPr>
          <p:nvPr>
            <p:ph type="sldNum" sz="quarter" idx="12"/>
          </p:nvPr>
        </p:nvSpPr>
        <p:spPr/>
        <p:txBody>
          <a:bodyPr/>
          <a:lstStyle/>
          <a:p>
            <a:fld id="{FE0770F4-FBCA-4CD4-BB99-7EAF015781E3}" type="slidenum">
              <a:rPr lang="it-IT" smtClean="0"/>
              <a:t>5</a:t>
            </a:fld>
            <a:endParaRPr lang="it-IT"/>
          </a:p>
        </p:txBody>
      </p:sp>
    </p:spTree>
    <p:extLst>
      <p:ext uri="{BB962C8B-B14F-4D97-AF65-F5344CB8AC3E}">
        <p14:creationId xmlns:p14="http://schemas.microsoft.com/office/powerpoint/2010/main" val="87486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325120"/>
            <a:ext cx="11816080" cy="6197600"/>
          </a:xfrm>
        </p:spPr>
        <p:txBody>
          <a:bodyPr>
            <a:normAutofit/>
          </a:bodyPr>
          <a:lstStyle/>
          <a:p>
            <a:endParaRPr lang="it-IT" b="1" dirty="0">
              <a:highlight>
                <a:srgbClr val="FFFF00"/>
              </a:highlight>
            </a:endParaRPr>
          </a:p>
        </p:txBody>
      </p:sp>
      <p:sp>
        <p:nvSpPr>
          <p:cNvPr id="4" name="CasellaDiTesto 3">
            <a:extLst>
              <a:ext uri="{FF2B5EF4-FFF2-40B4-BE49-F238E27FC236}">
                <a16:creationId xmlns:a16="http://schemas.microsoft.com/office/drawing/2014/main" id="{D49757DC-B95C-4865-AC7B-73167782EC22}"/>
              </a:ext>
            </a:extLst>
          </p:cNvPr>
          <p:cNvSpPr txBox="1"/>
          <p:nvPr/>
        </p:nvSpPr>
        <p:spPr>
          <a:xfrm>
            <a:off x="533400" y="1809548"/>
            <a:ext cx="11384280" cy="3170099"/>
          </a:xfrm>
          <a:prstGeom prst="rect">
            <a:avLst/>
          </a:prstGeom>
          <a:noFill/>
        </p:spPr>
        <p:txBody>
          <a:bodyPr wrap="square">
            <a:spAutoFit/>
          </a:bodyPr>
          <a:lstStyle/>
          <a:p>
            <a:pPr algn="ctr"/>
            <a:r>
              <a:rPr lang="it-IT" sz="4000" b="1" dirty="0">
                <a:solidFill>
                  <a:schemeClr val="accent1"/>
                </a:solidFill>
              </a:rPr>
              <a:t>Gli obiettivi UE di  decarbonizzazione con i PNIEC del 2018/2019 -sorpassati da FIT for 55  del 2019( senza che siano stati assestati/approvati i vari Piani degli stati membri ) ai quali si sono aggiunti nel 2020 gli obiettivi per l’idrogeno verde</a:t>
            </a:r>
            <a:endParaRPr lang="it-IT" sz="4000" dirty="0">
              <a:solidFill>
                <a:schemeClr val="accent1"/>
              </a:solidFill>
            </a:endParaRPr>
          </a:p>
        </p:txBody>
      </p:sp>
      <p:sp>
        <p:nvSpPr>
          <p:cNvPr id="2" name="Segnaposto piè di pagina 1">
            <a:extLst>
              <a:ext uri="{FF2B5EF4-FFF2-40B4-BE49-F238E27FC236}">
                <a16:creationId xmlns:a16="http://schemas.microsoft.com/office/drawing/2014/main" id="{51DECFA9-99E6-F22F-4A0D-D28405822C9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49F37BD-3B56-AC6B-DD23-08729EA4D2DD}"/>
              </a:ext>
            </a:extLst>
          </p:cNvPr>
          <p:cNvSpPr>
            <a:spLocks noGrp="1"/>
          </p:cNvSpPr>
          <p:nvPr>
            <p:ph type="sldNum" sz="quarter" idx="12"/>
          </p:nvPr>
        </p:nvSpPr>
        <p:spPr/>
        <p:txBody>
          <a:bodyPr/>
          <a:lstStyle/>
          <a:p>
            <a:fld id="{FE0770F4-FBCA-4CD4-BB99-7EAF015781E3}" type="slidenum">
              <a:rPr lang="it-IT" smtClean="0"/>
              <a:t>6</a:t>
            </a:fld>
            <a:endParaRPr lang="it-IT"/>
          </a:p>
        </p:txBody>
      </p:sp>
    </p:spTree>
    <p:extLst>
      <p:ext uri="{BB962C8B-B14F-4D97-AF65-F5344CB8AC3E}">
        <p14:creationId xmlns:p14="http://schemas.microsoft.com/office/powerpoint/2010/main" val="59499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00BB315-BC47-4CFF-95B9-C8D11EA70BDE}"/>
              </a:ext>
            </a:extLst>
          </p:cNvPr>
          <p:cNvSpPr>
            <a:spLocks noGrp="1"/>
          </p:cNvSpPr>
          <p:nvPr>
            <p:ph type="subTitle" idx="1"/>
          </p:nvPr>
        </p:nvSpPr>
        <p:spPr>
          <a:xfrm>
            <a:off x="274320" y="87086"/>
            <a:ext cx="11816080" cy="6435634"/>
          </a:xfrm>
        </p:spPr>
        <p:txBody>
          <a:bodyPr>
            <a:normAutofit/>
          </a:bodyPr>
          <a:lstStyle/>
          <a:p>
            <a:r>
              <a:rPr lang="it-IT" sz="3200" b="1" dirty="0"/>
              <a:t>I già ambiziosi obiettivi  posti al 2030 per i vari PNIEC-Piani Nazionali Energia e Clima- con un 40% di riduzione delle emissioni climalteranti rispetto al livello </a:t>
            </a:r>
            <a:r>
              <a:rPr lang="it-IT" sz="3200" b="1" dirty="0" err="1"/>
              <a:t>pre</a:t>
            </a:r>
            <a:r>
              <a:rPr lang="it-IT" sz="3200" b="1" dirty="0"/>
              <a:t> industriale portavano ad un contributo delle rinnovabili nel settore elettrico del 55% e per l’Italia significava, oltre all’uscita totale dal carbone nel 2025, di avere al 2030  come da TERNA</a:t>
            </a:r>
          </a:p>
          <a:p>
            <a:endParaRPr lang="it-IT" b="1" dirty="0"/>
          </a:p>
          <a:p>
            <a:endParaRPr lang="it-IT" b="1" dirty="0"/>
          </a:p>
          <a:p>
            <a:r>
              <a:rPr lang="it-IT" b="1" dirty="0"/>
              <a:t> </a:t>
            </a:r>
          </a:p>
        </p:txBody>
      </p:sp>
      <p:pic>
        <p:nvPicPr>
          <p:cNvPr id="4" name="Immagine 3">
            <a:extLst>
              <a:ext uri="{FF2B5EF4-FFF2-40B4-BE49-F238E27FC236}">
                <a16:creationId xmlns:a16="http://schemas.microsoft.com/office/drawing/2014/main" id="{3FB71645-93D4-4DCD-A8F8-96A784901C76}"/>
              </a:ext>
            </a:extLst>
          </p:cNvPr>
          <p:cNvPicPr>
            <a:picLocks noChangeAspect="1"/>
          </p:cNvPicPr>
          <p:nvPr/>
        </p:nvPicPr>
        <p:blipFill>
          <a:blip r:embed="rId2"/>
          <a:stretch>
            <a:fillRect/>
          </a:stretch>
        </p:blipFill>
        <p:spPr>
          <a:xfrm>
            <a:off x="1700552" y="2692399"/>
            <a:ext cx="9932647" cy="3983411"/>
          </a:xfrm>
          <a:prstGeom prst="rect">
            <a:avLst/>
          </a:prstGeom>
        </p:spPr>
      </p:pic>
      <p:sp>
        <p:nvSpPr>
          <p:cNvPr id="2" name="Segnaposto piè di pagina 1">
            <a:extLst>
              <a:ext uri="{FF2B5EF4-FFF2-40B4-BE49-F238E27FC236}">
                <a16:creationId xmlns:a16="http://schemas.microsoft.com/office/drawing/2014/main" id="{3459DB23-CAE4-55BF-3DA5-1781DCC56BA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078E667-66DB-9579-BE1F-09419DA79D80}"/>
              </a:ext>
            </a:extLst>
          </p:cNvPr>
          <p:cNvSpPr>
            <a:spLocks noGrp="1"/>
          </p:cNvSpPr>
          <p:nvPr>
            <p:ph type="sldNum" sz="quarter" idx="12"/>
          </p:nvPr>
        </p:nvSpPr>
        <p:spPr/>
        <p:txBody>
          <a:bodyPr/>
          <a:lstStyle/>
          <a:p>
            <a:fld id="{FE0770F4-FBCA-4CD4-BB99-7EAF015781E3}" type="slidenum">
              <a:rPr lang="it-IT" smtClean="0"/>
              <a:t>7</a:t>
            </a:fld>
            <a:endParaRPr lang="it-IT"/>
          </a:p>
        </p:txBody>
      </p:sp>
    </p:spTree>
    <p:extLst>
      <p:ext uri="{BB962C8B-B14F-4D97-AF65-F5344CB8AC3E}">
        <p14:creationId xmlns:p14="http://schemas.microsoft.com/office/powerpoint/2010/main" val="320709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B804DE-780F-4AF7-B89A-4F75DCC0CDA3}"/>
              </a:ext>
            </a:extLst>
          </p:cNvPr>
          <p:cNvSpPr>
            <a:spLocks noGrp="1"/>
          </p:cNvSpPr>
          <p:nvPr>
            <p:ph type="sldNum" sz="quarter" idx="4"/>
          </p:nvPr>
        </p:nvSpPr>
        <p:spPr>
          <a:xfrm>
            <a:off x="5364235" y="6400800"/>
            <a:ext cx="6827765" cy="457200"/>
          </a:xfrm>
          <a:prstGeom prst="rect">
            <a:avLst/>
          </a:prstGeom>
        </p:spPr>
        <p:txBody>
          <a:bodyPr/>
          <a:lstStyle>
            <a:defPPr>
              <a:defRPr lang="en-US"/>
            </a:defPPr>
            <a:lvl1pPr marL="0" marR="0" indent="0" algn="r" defTabSz="914400" rtl="0" eaLnBrk="0" fontAlgn="base" latinLnBrk="0" hangingPunct="0">
              <a:lnSpc>
                <a:spcPct val="100000"/>
              </a:lnSpc>
              <a:spcBef>
                <a:spcPct val="20000"/>
              </a:spcBef>
              <a:spcAft>
                <a:spcPct val="0"/>
              </a:spcAft>
              <a:buClrTx/>
              <a:buSzTx/>
              <a:buFontTx/>
              <a:buNone/>
              <a:tabLst/>
              <a:defRPr kumimoji="1" sz="1400" kern="1200">
                <a:solidFill>
                  <a:srgbClr val="002250"/>
                </a:solidFill>
                <a:latin typeface="Arial" charset="0"/>
                <a:ea typeface="ＭＳ Ｐゴシック" pitchFamily="34" charset="-128"/>
                <a:cs typeface="+mn-cs"/>
              </a:defRPr>
            </a:lvl1pPr>
            <a:lvl2pPr marL="4572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5pPr>
            <a:lvl6pPr marL="2286000" algn="l" defTabSz="914400" rtl="0" eaLnBrk="1" latinLnBrk="0" hangingPunct="1">
              <a:defRPr kumimoji="1" sz="3000" kern="1200">
                <a:solidFill>
                  <a:schemeClr val="tx1"/>
                </a:solidFill>
                <a:latin typeface="Arial" charset="0"/>
                <a:ea typeface="ＭＳ Ｐゴシック" pitchFamily="34" charset="-128"/>
                <a:cs typeface="+mn-cs"/>
              </a:defRPr>
            </a:lvl6pPr>
            <a:lvl7pPr marL="2743200" algn="l" defTabSz="914400" rtl="0" eaLnBrk="1" latinLnBrk="0" hangingPunct="1">
              <a:defRPr kumimoji="1" sz="3000" kern="1200">
                <a:solidFill>
                  <a:schemeClr val="tx1"/>
                </a:solidFill>
                <a:latin typeface="Arial" charset="0"/>
                <a:ea typeface="ＭＳ Ｐゴシック" pitchFamily="34" charset="-128"/>
                <a:cs typeface="+mn-cs"/>
              </a:defRPr>
            </a:lvl7pPr>
            <a:lvl8pPr marL="3200400" algn="l" defTabSz="914400" rtl="0" eaLnBrk="1" latinLnBrk="0" hangingPunct="1">
              <a:defRPr kumimoji="1" sz="3000" kern="1200">
                <a:solidFill>
                  <a:schemeClr val="tx1"/>
                </a:solidFill>
                <a:latin typeface="Arial" charset="0"/>
                <a:ea typeface="ＭＳ Ｐゴシック" pitchFamily="34" charset="-128"/>
                <a:cs typeface="+mn-cs"/>
              </a:defRPr>
            </a:lvl8pPr>
            <a:lvl9pPr marL="3657600" algn="l" defTabSz="914400" rtl="0" eaLnBrk="1" latinLnBrk="0" hangingPunct="1">
              <a:defRPr kumimoji="1" sz="3000" kern="1200">
                <a:solidFill>
                  <a:schemeClr val="tx1"/>
                </a:solidFill>
                <a:latin typeface="Arial" charset="0"/>
                <a:ea typeface="ＭＳ Ｐゴシック" pitchFamily="34" charset="-128"/>
                <a:cs typeface="+mn-cs"/>
              </a:defRPr>
            </a:lvl9pPr>
          </a:lstStyle>
          <a:p>
            <a:pPr>
              <a:defRPr/>
            </a:pPr>
            <a:fld id="{CC8E73AE-AC49-4F77-888A-9C26E05233CF}" type="slidenum">
              <a:rPr lang="it-IT" smtClean="0"/>
              <a:pPr>
                <a:defRPr/>
              </a:pPr>
              <a:t>8</a:t>
            </a:fld>
            <a:r>
              <a:rPr lang="it-IT" dirty="0"/>
              <a:t>        </a:t>
            </a:r>
          </a:p>
        </p:txBody>
      </p:sp>
      <p:sp>
        <p:nvSpPr>
          <p:cNvPr id="2" name="Rettangolo 1">
            <a:extLst>
              <a:ext uri="{FF2B5EF4-FFF2-40B4-BE49-F238E27FC236}">
                <a16:creationId xmlns:a16="http://schemas.microsoft.com/office/drawing/2014/main" id="{3A092212-7EBD-4A74-A3E8-86EB72BB4062}"/>
              </a:ext>
            </a:extLst>
          </p:cNvPr>
          <p:cNvSpPr/>
          <p:nvPr/>
        </p:nvSpPr>
        <p:spPr>
          <a:xfrm>
            <a:off x="217714" y="252675"/>
            <a:ext cx="11740606" cy="6605325"/>
          </a:xfrm>
          <a:prstGeom prst="rect">
            <a:avLst/>
          </a:prstGeom>
        </p:spPr>
        <p:txBody>
          <a:bodyPr>
            <a:normAutofit lnSpcReduction="10000"/>
          </a:bodyPr>
          <a:lstStyle/>
          <a:p>
            <a:pPr>
              <a:spcBef>
                <a:spcPct val="60000"/>
              </a:spcBef>
              <a:buClr>
                <a:schemeClr val="tx1"/>
              </a:buClr>
            </a:pPr>
            <a:r>
              <a:rPr lang="it-IT" sz="4500" b="1" dirty="0">
                <a:solidFill>
                  <a:srgbClr val="0070C0"/>
                </a:solidFill>
                <a:effectLst>
                  <a:outerShdw dir="2700000" sx="0" sy="0" algn="tl">
                    <a:srgbClr val="000000"/>
                  </a:outerShdw>
                </a:effectLst>
                <a:latin typeface="+mn-lt"/>
                <a:ea typeface="ＭＳ Ｐゴシック" charset="0"/>
              </a:rPr>
              <a:t>I NUOVI TARGETS DI FINE 2019 POSTI DAL GREEN DEAL:RIDUZIONE DELLE EMISSIONI  AL      2030 DEL 55%RISPETTO AL PERIODO PRE INDUSTRIALE (FIT 55) –FER ELETTRICHE 72%</a:t>
            </a:r>
          </a:p>
          <a:p>
            <a:pPr>
              <a:spcBef>
                <a:spcPct val="60000"/>
              </a:spcBef>
              <a:buClr>
                <a:schemeClr val="tx1"/>
              </a:buClr>
            </a:pPr>
            <a:r>
              <a:rPr lang="it-IT" sz="2800" dirty="0">
                <a:effectLst/>
                <a:latin typeface="Arial" panose="020B0604020202020204" pitchFamily="34" charset="0"/>
                <a:ea typeface="Calibri" panose="020F0502020204030204" pitchFamily="34" charset="0"/>
                <a:cs typeface="Times New Roman" panose="02020603050405020304" pitchFamily="18" charset="0"/>
              </a:rPr>
              <a:t>il </a:t>
            </a:r>
            <a:r>
              <a:rPr lang="it-IT" sz="2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PNRR italiano </a:t>
            </a:r>
            <a:r>
              <a:rPr lang="it-IT" sz="2800" dirty="0">
                <a:effectLst/>
                <a:latin typeface="Arial" panose="020B0604020202020204" pitchFamily="34" charset="0"/>
                <a:ea typeface="Calibri" panose="020F0502020204030204" pitchFamily="34" charset="0"/>
                <a:cs typeface="Times New Roman" panose="02020603050405020304" pitchFamily="18" charset="0"/>
              </a:rPr>
              <a:t>ha indicato come obiettivo minimo </a:t>
            </a:r>
            <a:r>
              <a:rPr lang="it-IT" sz="2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al 2030 una riduzione dei gas serra non inferiore al 51% rispetto alla </a:t>
            </a:r>
            <a:r>
              <a:rPr lang="it-IT" sz="2800" b="1"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baseline</a:t>
            </a:r>
            <a:r>
              <a:rPr lang="it-IT" sz="2800" dirty="0">
                <a:effectLst/>
                <a:latin typeface="Arial" panose="020B0604020202020204" pitchFamily="34" charset="0"/>
                <a:ea typeface="Calibri" panose="020F0502020204030204" pitchFamily="34" charset="0"/>
                <a:cs typeface="Times New Roman" panose="02020603050405020304" pitchFamily="18" charset="0"/>
              </a:rPr>
              <a:t>. Ciò implica che </a:t>
            </a:r>
            <a:r>
              <a:rPr lang="it-IT" sz="2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al 2030 </a:t>
            </a:r>
            <a:r>
              <a:rPr lang="it-IT" sz="2800" dirty="0">
                <a:effectLst/>
                <a:latin typeface="Arial" panose="020B0604020202020204" pitchFamily="34" charset="0"/>
                <a:ea typeface="Calibri" panose="020F0502020204030204" pitchFamily="34" charset="0"/>
                <a:cs typeface="Times New Roman" panose="02020603050405020304" pitchFamily="18" charset="0"/>
              </a:rPr>
              <a:t>l’Italia dovrebbe emettere non più di 255 Mton CO</a:t>
            </a:r>
            <a:r>
              <a:rPr lang="it-IT" sz="2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it-IT" sz="2800" dirty="0">
                <a:effectLst/>
                <a:latin typeface="Arial" panose="020B0604020202020204" pitchFamily="34" charset="0"/>
                <a:ea typeface="Calibri" panose="020F0502020204030204" pitchFamily="34" charset="0"/>
                <a:cs typeface="Times New Roman" panose="02020603050405020304" pitchFamily="18" charset="0"/>
              </a:rPr>
              <a:t> equivalenti, ossia </a:t>
            </a:r>
            <a:r>
              <a:rPr lang="it-IT" sz="2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ben 160 Mton in meno rispetto ai livelli emissivi del 2019</a:t>
            </a:r>
            <a:r>
              <a:rPr lang="it-IT" sz="2800" b="1" dirty="0">
                <a:effectLst/>
                <a:latin typeface="Arial" panose="020B0604020202020204" pitchFamily="34" charset="0"/>
                <a:ea typeface="Calibri" panose="020F0502020204030204" pitchFamily="34" charset="0"/>
                <a:cs typeface="Times New Roman" panose="02020603050405020304" pitchFamily="18" charset="0"/>
              </a:rPr>
              <a:t>(</a:t>
            </a:r>
            <a:r>
              <a:rPr lang="it-IT" sz="2800" dirty="0">
                <a:effectLst/>
                <a:latin typeface="Arial" panose="020B0604020202020204" pitchFamily="34" charset="0"/>
                <a:ea typeface="Calibri" panose="020F0502020204030204" pitchFamily="34" charset="0"/>
                <a:cs typeface="Times New Roman" panose="02020603050405020304" pitchFamily="18" charset="0"/>
              </a:rPr>
              <a:t>circ</a:t>
            </a:r>
            <a:r>
              <a:rPr lang="it-IT" sz="2800" b="1" dirty="0">
                <a:effectLst/>
                <a:latin typeface="Arial" panose="020B0604020202020204" pitchFamily="34" charset="0"/>
                <a:ea typeface="Calibri" panose="020F0502020204030204" pitchFamily="34" charset="0"/>
                <a:cs typeface="Times New Roman" panose="02020603050405020304" pitchFamily="18" charset="0"/>
              </a:rPr>
              <a:t>a </a:t>
            </a:r>
            <a:r>
              <a:rPr lang="it-IT" sz="2800" dirty="0">
                <a:effectLst/>
                <a:latin typeface="Arial" panose="020B0604020202020204" pitchFamily="34" charset="0"/>
                <a:ea typeface="Calibri" panose="020F0502020204030204" pitchFamily="34" charset="0"/>
              </a:rPr>
              <a:t>420 Mton CO</a:t>
            </a:r>
            <a:r>
              <a:rPr lang="it-IT" sz="2800" baseline="-25000" dirty="0">
                <a:effectLst/>
                <a:latin typeface="Arial" panose="020B0604020202020204" pitchFamily="34" charset="0"/>
                <a:ea typeface="Calibri" panose="020F0502020204030204" pitchFamily="34" charset="0"/>
              </a:rPr>
              <a:t>2</a:t>
            </a:r>
            <a:r>
              <a:rPr lang="it-IT" sz="2800" dirty="0">
                <a:effectLst/>
                <a:latin typeface="Arial" panose="020B0604020202020204" pitchFamily="34" charset="0"/>
                <a:ea typeface="Calibri" panose="020F0502020204030204" pitchFamily="34" charset="0"/>
              </a:rPr>
              <a:t>eq rispetto ai 520 del 1990) e quindi </a:t>
            </a:r>
            <a:r>
              <a:rPr lang="it-IT" sz="2800" dirty="0">
                <a:effectLst/>
                <a:highlight>
                  <a:srgbClr val="FFFF00"/>
                </a:highlight>
                <a:latin typeface="Arial" panose="020B0604020202020204" pitchFamily="34" charset="0"/>
                <a:ea typeface="Calibri" panose="020F0502020204030204" pitchFamily="34" charset="0"/>
              </a:rPr>
              <a:t>oltre 16 Mton medi all’anno di riduzioni</a:t>
            </a:r>
          </a:p>
          <a:p>
            <a:pPr>
              <a:spcBef>
                <a:spcPct val="60000"/>
              </a:spcBef>
              <a:buClr>
                <a:schemeClr val="tx1"/>
              </a:buClr>
            </a:pPr>
            <a:endParaRPr lang="it-IT" sz="2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457200" algn="just">
              <a:lnSpc>
                <a:spcPts val="1400"/>
              </a:lnSpc>
              <a:spcAft>
                <a:spcPts val="800"/>
              </a:spcAft>
            </a:pPr>
            <a:r>
              <a:rPr lang="it-IT" sz="2800" dirty="0">
                <a:effectLst/>
                <a:highlight>
                  <a:srgbClr val="FFFF00"/>
                </a:highlight>
                <a:latin typeface="Arial" panose="020B0604020202020204" pitchFamily="34" charset="0"/>
                <a:ea typeface="Calibri" panose="020F0502020204030204" pitchFamily="34" charset="0"/>
              </a:rPr>
              <a:t>Negli ultimi 30 anni l’Italia ha abbattuto i GHG di sole 100 Mton CO</a:t>
            </a:r>
            <a:r>
              <a:rPr lang="it-IT" sz="2800" baseline="-25000" dirty="0">
                <a:effectLst/>
                <a:highlight>
                  <a:srgbClr val="FFFF00"/>
                </a:highlight>
                <a:latin typeface="Arial" panose="020B0604020202020204" pitchFamily="34" charset="0"/>
                <a:ea typeface="Calibri" panose="020F0502020204030204" pitchFamily="34" charset="0"/>
              </a:rPr>
              <a:t>2</a:t>
            </a:r>
            <a:r>
              <a:rPr lang="it-IT" sz="2800" dirty="0">
                <a:effectLst/>
                <a:highlight>
                  <a:srgbClr val="FFFF00"/>
                </a:highlight>
                <a:latin typeface="Arial" panose="020B0604020202020204" pitchFamily="34" charset="0"/>
                <a:ea typeface="Calibri" panose="020F0502020204030204" pitchFamily="34" charset="0"/>
              </a:rPr>
              <a:t>e</a:t>
            </a:r>
          </a:p>
          <a:p>
            <a:pPr marL="457200" algn="just">
              <a:lnSpc>
                <a:spcPts val="1400"/>
              </a:lnSpc>
              <a:spcAft>
                <a:spcPts val="800"/>
              </a:spcAft>
            </a:pPr>
            <a:r>
              <a:rPr lang="it-IT" sz="2800" dirty="0">
                <a:effectLst/>
                <a:highlight>
                  <a:srgbClr val="FFFF00"/>
                </a:highlight>
                <a:latin typeface="Arial" panose="020B0604020202020204" pitchFamily="34" charset="0"/>
                <a:ea typeface="Calibri" panose="020F0502020204030204" pitchFamily="34" charset="0"/>
              </a:rPr>
              <a:t>quindi  3.3 all’anno</a:t>
            </a:r>
            <a:endParaRPr lang="it-IT" sz="2800" b="1" dirty="0">
              <a:solidFill>
                <a:srgbClr val="FF0000"/>
              </a:solidFill>
              <a:effectLst>
                <a:outerShdw dir="2700000" sx="0" sy="0" algn="tl">
                  <a:srgbClr val="000000"/>
                </a:outerShdw>
              </a:effectLst>
              <a:highlight>
                <a:srgbClr val="FFFF00"/>
              </a:highlight>
              <a:ea typeface="ＭＳ Ｐゴシック" charset="0"/>
            </a:endParaRPr>
          </a:p>
          <a:p>
            <a:pPr algn="just">
              <a:lnSpc>
                <a:spcPts val="1400"/>
              </a:lnSpc>
              <a:spcAft>
                <a:spcPts val="0"/>
              </a:spcAft>
            </a:pPr>
            <a:endParaRPr lang="it-IT"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Bef>
                <a:spcPct val="60000"/>
              </a:spcBef>
              <a:buClr>
                <a:schemeClr val="tx1"/>
              </a:buClr>
            </a:pPr>
            <a:endParaRPr lang="it-IT" sz="2400" b="1" dirty="0">
              <a:solidFill>
                <a:srgbClr val="FF0000"/>
              </a:solidFill>
              <a:effectLst>
                <a:outerShdw dir="2700000" sx="0" sy="0" algn="tl">
                  <a:srgbClr val="000000"/>
                </a:outerShdw>
              </a:effectLst>
              <a:latin typeface="+mn-lt"/>
              <a:ea typeface="ＭＳ Ｐゴシック" charset="0"/>
            </a:endParaRPr>
          </a:p>
        </p:txBody>
      </p:sp>
      <p:sp>
        <p:nvSpPr>
          <p:cNvPr id="3" name="Segnaposto piè di pagina 2">
            <a:extLst>
              <a:ext uri="{FF2B5EF4-FFF2-40B4-BE49-F238E27FC236}">
                <a16:creationId xmlns:a16="http://schemas.microsoft.com/office/drawing/2014/main" id="{DC07C3E3-98D1-6769-5FB8-DB7E92E49E3C}"/>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78572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600" y="105533"/>
            <a:ext cx="12090400" cy="6964134"/>
          </a:xfrm>
        </p:spPr>
        <p:txBody>
          <a:bodyPr>
            <a:noAutofit/>
          </a:bodyPr>
          <a:lstStyle/>
          <a:p>
            <a:pPr algn="l"/>
            <a:r>
              <a:rPr lang="it-IT" sz="3200" b="1" dirty="0">
                <a:solidFill>
                  <a:srgbClr val="FF0000"/>
                </a:solidFill>
                <a:highlight>
                  <a:srgbClr val="FFFF00"/>
                </a:highlight>
              </a:rPr>
              <a:t>Per il settore elettrico in Italia si parla di raggiungere 70 % di RES  .Dal punto di vista tecnico tutto è possibile ma a che costi?</a:t>
            </a:r>
            <a:r>
              <a:rPr lang="it-IT" sz="3200" dirty="0"/>
              <a:t> .I</a:t>
            </a:r>
            <a:r>
              <a:rPr lang="it-IT" sz="2800" b="1" dirty="0">
                <a:solidFill>
                  <a:schemeClr val="accent1"/>
                </a:solidFill>
                <a:highlight>
                  <a:srgbClr val="FFFF00"/>
                </a:highlight>
              </a:rPr>
              <a:t>n Italia si è </a:t>
            </a:r>
            <a:r>
              <a:rPr lang="it-IT" sz="2800" b="1" dirty="0">
                <a:solidFill>
                  <a:schemeClr val="accent1"/>
                </a:solidFill>
              </a:rPr>
              <a:t> stati capaci di mantenere sicurezza e qualità di servizio inserendo nel  solo 2011</a:t>
            </a:r>
            <a:r>
              <a:rPr lang="it-IT" sz="2800" b="1" dirty="0">
                <a:solidFill>
                  <a:srgbClr val="0070C0"/>
                </a:solidFill>
              </a:rPr>
              <a:t> rinnovabili non programmabili  per oltre  10 GW a seguito sostanziosi incentivi di oltre 250 €/MWh per il fotovoltaico.</a:t>
            </a:r>
          </a:p>
          <a:p>
            <a:pPr algn="l"/>
            <a:r>
              <a:rPr lang="it-IT" sz="2800" u="sng" dirty="0">
                <a:solidFill>
                  <a:schemeClr val="accent2"/>
                </a:solidFill>
                <a:highlight>
                  <a:srgbClr val="FFFF00"/>
                </a:highlight>
              </a:rPr>
              <a:t>Dal 2013 al 2019 </a:t>
            </a:r>
            <a:r>
              <a:rPr lang="it-IT" sz="2800" b="1" dirty="0">
                <a:solidFill>
                  <a:srgbClr val="0070C0"/>
                </a:solidFill>
              </a:rPr>
              <a:t>si è passati da 26,7 GW in servizio  di </a:t>
            </a:r>
            <a:r>
              <a:rPr lang="it-IT" sz="2800" b="1" dirty="0" err="1">
                <a:solidFill>
                  <a:schemeClr val="accent2"/>
                </a:solidFill>
              </a:rPr>
              <a:t>FV+eolico</a:t>
            </a:r>
            <a:r>
              <a:rPr lang="it-IT" sz="2800" b="1" dirty="0">
                <a:solidFill>
                  <a:schemeClr val="accent2"/>
                </a:solidFill>
              </a:rPr>
              <a:t>  </a:t>
            </a:r>
            <a:r>
              <a:rPr lang="it-IT" sz="2800" b="1" dirty="0">
                <a:solidFill>
                  <a:srgbClr val="0070C0"/>
                </a:solidFill>
              </a:rPr>
              <a:t>ai circa 31 GW con </a:t>
            </a:r>
            <a:r>
              <a:rPr lang="it-IT" sz="2800" b="1" dirty="0">
                <a:solidFill>
                  <a:schemeClr val="accent2"/>
                </a:solidFill>
              </a:rPr>
              <a:t>una media </a:t>
            </a:r>
            <a:r>
              <a:rPr lang="it-IT" sz="2800" b="1" dirty="0">
                <a:solidFill>
                  <a:schemeClr val="accent2"/>
                </a:solidFill>
                <a:highlight>
                  <a:srgbClr val="FFFF00"/>
                </a:highlight>
              </a:rPr>
              <a:t>di circa +0,7 GW/anno rispettata anche nel 2020 </a:t>
            </a:r>
            <a:r>
              <a:rPr lang="it-IT" sz="2800" b="1" dirty="0">
                <a:solidFill>
                  <a:schemeClr val="accent2"/>
                </a:solidFill>
              </a:rPr>
              <a:t>(arrivando a circa 32 GW).</a:t>
            </a:r>
          </a:p>
          <a:p>
            <a:pPr algn="l"/>
            <a:r>
              <a:rPr lang="it-IT" sz="1800" dirty="0">
                <a:effectLst/>
                <a:latin typeface="Arial" panose="020B0604020202020204" pitchFamily="34" charset="0"/>
                <a:ea typeface="Calibri" panose="020F0502020204030204" pitchFamily="34" charset="0"/>
              </a:rPr>
              <a:t> </a:t>
            </a:r>
            <a:r>
              <a:rPr lang="it-IT" sz="2800" b="1" u="sng" dirty="0">
                <a:solidFill>
                  <a:schemeClr val="accent2"/>
                </a:solidFill>
                <a:highlight>
                  <a:srgbClr val="FFFF00"/>
                </a:highlight>
              </a:rPr>
              <a:t>Gli obiettivi dal Green </a:t>
            </a:r>
            <a:r>
              <a:rPr lang="it-IT" sz="2800" b="1" u="sng" dirty="0" err="1">
                <a:solidFill>
                  <a:schemeClr val="accent2"/>
                </a:solidFill>
                <a:highlight>
                  <a:srgbClr val="FFFF00"/>
                </a:highlight>
              </a:rPr>
              <a:t>Deal</a:t>
            </a:r>
            <a:r>
              <a:rPr lang="it-IT" sz="2800" b="1" u="sng" dirty="0">
                <a:solidFill>
                  <a:schemeClr val="accent2"/>
                </a:solidFill>
                <a:highlight>
                  <a:srgbClr val="FFFF00"/>
                </a:highlight>
              </a:rPr>
              <a:t>  portano gli impegni a circa 70GW addizionali da oggi al 2030  con poco meno di 8 GW /anno per 9 anni e quindi a livello medio  annuale a  10 volte  quanto installato in media negli ultimi 8 anni-</a:t>
            </a:r>
          </a:p>
          <a:p>
            <a:pPr algn="l"/>
            <a:r>
              <a:rPr lang="it-IT" sz="2800" b="1" u="sng" dirty="0">
                <a:solidFill>
                  <a:schemeClr val="accent2"/>
                </a:solidFill>
                <a:highlight>
                  <a:srgbClr val="FFFF00"/>
                </a:highlight>
              </a:rPr>
              <a:t>Al 2030 occorrerà considerare le rinnovabili aggiuntive necessarie per produrre idrogeno verde che porterebbero ad un  ulteriore aumento  dalle linee guida italiane  di circa 5 GW di RES senza considerare lo sharing dell’obbiettivo CE di 10 Mt/anno di idrogeno verde</a:t>
            </a:r>
          </a:p>
          <a:p>
            <a:pPr algn="l"/>
            <a:r>
              <a:rPr lang="it-IT" sz="2800" b="1" u="sng" dirty="0">
                <a:solidFill>
                  <a:schemeClr val="accent2"/>
                </a:solidFill>
              </a:rPr>
              <a:t> </a:t>
            </a:r>
          </a:p>
          <a:p>
            <a:pPr algn="l"/>
            <a:br>
              <a:rPr lang="it-IT" sz="2800" dirty="0"/>
            </a:br>
            <a:endParaRPr lang="it-IT" sz="2800" dirty="0"/>
          </a:p>
          <a:p>
            <a:pPr algn="l"/>
            <a:endParaRPr lang="it-IT" sz="2800" dirty="0"/>
          </a:p>
        </p:txBody>
      </p:sp>
      <p:sp>
        <p:nvSpPr>
          <p:cNvPr id="4" name="Slide Number Placeholder 3">
            <a:extLst>
              <a:ext uri="{FF2B5EF4-FFF2-40B4-BE49-F238E27FC236}">
                <a16:creationId xmlns:a16="http://schemas.microsoft.com/office/drawing/2014/main" id="{34B804DE-780F-4AF7-B89A-4F75DCC0CDA3}"/>
              </a:ext>
            </a:extLst>
          </p:cNvPr>
          <p:cNvSpPr>
            <a:spLocks noGrp="1"/>
          </p:cNvSpPr>
          <p:nvPr>
            <p:ph type="sldNum" sz="quarter" idx="4"/>
          </p:nvPr>
        </p:nvSpPr>
        <p:spPr>
          <a:xfrm>
            <a:off x="5364235" y="6400800"/>
            <a:ext cx="6827765" cy="457200"/>
          </a:xfrm>
          <a:prstGeom prst="rect">
            <a:avLst/>
          </a:prstGeom>
        </p:spPr>
        <p:txBody>
          <a:bodyPr/>
          <a:lstStyle>
            <a:defPPr>
              <a:defRPr lang="en-US"/>
            </a:defPPr>
            <a:lvl1pPr marL="0" marR="0" indent="0" algn="r" defTabSz="914400" rtl="0" eaLnBrk="0" fontAlgn="base" latinLnBrk="0" hangingPunct="0">
              <a:lnSpc>
                <a:spcPct val="100000"/>
              </a:lnSpc>
              <a:spcBef>
                <a:spcPct val="20000"/>
              </a:spcBef>
              <a:spcAft>
                <a:spcPct val="0"/>
              </a:spcAft>
              <a:buClrTx/>
              <a:buSzTx/>
              <a:buFontTx/>
              <a:buNone/>
              <a:tabLst/>
              <a:defRPr kumimoji="1" sz="1400" kern="1200">
                <a:solidFill>
                  <a:srgbClr val="002250"/>
                </a:solidFill>
                <a:latin typeface="Arial" charset="0"/>
                <a:ea typeface="ＭＳ Ｐゴシック" pitchFamily="34" charset="-128"/>
                <a:cs typeface="+mn-cs"/>
              </a:defRPr>
            </a:lvl1pPr>
            <a:lvl2pPr marL="4572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umimoji="1" sz="3000" kern="1200">
                <a:solidFill>
                  <a:schemeClr val="tx1"/>
                </a:solidFill>
                <a:latin typeface="Arial" charset="0"/>
                <a:ea typeface="ＭＳ Ｐゴシック" pitchFamily="34" charset="-128"/>
                <a:cs typeface="+mn-cs"/>
              </a:defRPr>
            </a:lvl5pPr>
            <a:lvl6pPr marL="2286000" algn="l" defTabSz="914400" rtl="0" eaLnBrk="1" latinLnBrk="0" hangingPunct="1">
              <a:defRPr kumimoji="1" sz="3000" kern="1200">
                <a:solidFill>
                  <a:schemeClr val="tx1"/>
                </a:solidFill>
                <a:latin typeface="Arial" charset="0"/>
                <a:ea typeface="ＭＳ Ｐゴシック" pitchFamily="34" charset="-128"/>
                <a:cs typeface="+mn-cs"/>
              </a:defRPr>
            </a:lvl6pPr>
            <a:lvl7pPr marL="2743200" algn="l" defTabSz="914400" rtl="0" eaLnBrk="1" latinLnBrk="0" hangingPunct="1">
              <a:defRPr kumimoji="1" sz="3000" kern="1200">
                <a:solidFill>
                  <a:schemeClr val="tx1"/>
                </a:solidFill>
                <a:latin typeface="Arial" charset="0"/>
                <a:ea typeface="ＭＳ Ｐゴシック" pitchFamily="34" charset="-128"/>
                <a:cs typeface="+mn-cs"/>
              </a:defRPr>
            </a:lvl7pPr>
            <a:lvl8pPr marL="3200400" algn="l" defTabSz="914400" rtl="0" eaLnBrk="1" latinLnBrk="0" hangingPunct="1">
              <a:defRPr kumimoji="1" sz="3000" kern="1200">
                <a:solidFill>
                  <a:schemeClr val="tx1"/>
                </a:solidFill>
                <a:latin typeface="Arial" charset="0"/>
                <a:ea typeface="ＭＳ Ｐゴシック" pitchFamily="34" charset="-128"/>
                <a:cs typeface="+mn-cs"/>
              </a:defRPr>
            </a:lvl8pPr>
            <a:lvl9pPr marL="3657600" algn="l" defTabSz="914400" rtl="0" eaLnBrk="1" latinLnBrk="0" hangingPunct="1">
              <a:defRPr kumimoji="1" sz="3000" kern="1200">
                <a:solidFill>
                  <a:schemeClr val="tx1"/>
                </a:solidFill>
                <a:latin typeface="Arial" charset="0"/>
                <a:ea typeface="ＭＳ Ｐゴシック" pitchFamily="34" charset="-128"/>
                <a:cs typeface="+mn-cs"/>
              </a:defRPr>
            </a:lvl9pPr>
          </a:lstStyle>
          <a:p>
            <a:pPr>
              <a:defRPr/>
            </a:pPr>
            <a:r>
              <a:rPr lang="it-IT" dirty="0"/>
              <a:t>9      </a:t>
            </a:r>
          </a:p>
        </p:txBody>
      </p:sp>
      <p:sp>
        <p:nvSpPr>
          <p:cNvPr id="2" name="Segnaposto piè di pagina 1">
            <a:extLst>
              <a:ext uri="{FF2B5EF4-FFF2-40B4-BE49-F238E27FC236}">
                <a16:creationId xmlns:a16="http://schemas.microsoft.com/office/drawing/2014/main" id="{3E6D615A-AA41-A17B-B65A-03A9632296B2}"/>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9397678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3789</Words>
  <Application>Microsoft Office PowerPoint</Application>
  <PresentationFormat>Widescreen</PresentationFormat>
  <Paragraphs>264</Paragraphs>
  <Slides>32</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32</vt:i4>
      </vt:variant>
    </vt:vector>
  </HeadingPairs>
  <TitlesOfParts>
    <vt:vector size="42" baseType="lpstr">
      <vt:lpstr>Arial</vt:lpstr>
      <vt:lpstr>Book Antiqua</vt:lpstr>
      <vt:lpstr>Calibri</vt:lpstr>
      <vt:lpstr>Calibri Light</vt:lpstr>
      <vt:lpstr>CIDFont+F3</vt:lpstr>
      <vt:lpstr>Futura Std Medium</vt:lpstr>
      <vt:lpstr>inherit</vt:lpstr>
      <vt:lpstr>Merriweather-Regular</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Clerici</dc:creator>
  <cp:lastModifiedBy>Alessandro Clerici</cp:lastModifiedBy>
  <cp:revision>1</cp:revision>
  <cp:lastPrinted>2022-03-31T13:22:20Z</cp:lastPrinted>
  <dcterms:created xsi:type="dcterms:W3CDTF">2022-03-30T13:04:09Z</dcterms:created>
  <dcterms:modified xsi:type="dcterms:W3CDTF">2022-05-02T23:37:27Z</dcterms:modified>
</cp:coreProperties>
</file>