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2-->
<p:presentation xmlns:r="http://schemas.openxmlformats.org/officeDocument/2006/relationships" xmlns:a="http://schemas.openxmlformats.org/drawingml/2006/main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64" r:id="rId4"/>
    <p:sldId id="256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F2672D"/>
    <a:srgbClr val="41AD49"/>
    <a:srgbClr val="0FB3BD"/>
    <a:srgbClr val="11668F"/>
    <a:srgbClr val="F0D611"/>
    <a:srgbClr val="24DABC"/>
    <a:srgbClr val="FFFFFF"/>
    <a:srgbClr val="1CA891"/>
    <a:srgbClr val="178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80" y="7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084-912C-4E66-88D8-672BA69B1F8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C7C2-D450-4468-BD6D-3FD16A9CB7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7E8E-B3DA-446C-94C1-7A51454554CE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F12F-1F19-482F-980B-344806BCCE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43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7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1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49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56564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2284" y="787414"/>
            <a:ext cx="11189110" cy="1792153"/>
          </a:xfrm>
          <a:noFill/>
        </p:spPr>
        <p:txBody>
          <a:bodyPr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Enter title of tutorial </a:t>
            </a:r>
            <a:br>
              <a:rPr lang="fr-FR" smtClean="0"/>
            </a:br>
            <a:endParaRPr lang="fr-FR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284" y="3867272"/>
            <a:ext cx="11189110" cy="4789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err="1" smtClean="0"/>
              <a:t>Presented by XXX - Study Committee 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0" y="4346224"/>
            <a:ext cx="11189414" cy="774416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 smtClean="0"/>
              <a:t>Place - 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3160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28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COPYRIGHT-DISCLAIM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565624" y="909848"/>
            <a:ext cx="4169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0"/>
            <a:r>
              <a:rPr lang="en-US" sz="2000" b="1" kern="1200" spc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2018</a:t>
            </a:r>
          </a:p>
          <a:p>
            <a:pPr marL="0" algn="just" defTabSz="914400" rtl="0" eaLnBrk="1" latinLnBrk="0" hangingPunct="0"/>
            <a:endParaRPr lang="fr-FR" sz="1800" kern="120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hangingPunct="0"/>
            <a:r>
              <a:rPr lang="en-US" sz="1600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tutorial has been prepared</a:t>
            </a:r>
            <a:r>
              <a:rPr lang="en-US" sz="1600" i="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upon the work of CIGRE and its Working Groups. If it is used in total or in part, proper reference and credit should be given to CIGRE.</a:t>
            </a:r>
            <a:endParaRPr lang="fr-FR" sz="160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65624" y="3429000"/>
            <a:ext cx="416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0"/>
            <a:r>
              <a:rPr lang="en-US" sz="2000" b="1" kern="1200" spc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Disclaimer notice</a:t>
            </a:r>
          </a:p>
          <a:p>
            <a:pPr marL="0" algn="l" defTabSz="914400" rtl="0" eaLnBrk="1" latinLnBrk="0" hangingPunct="0"/>
            <a:endParaRPr lang="fr-FR" sz="1800" kern="120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algn="l" defTabSz="914400" rtl="0" eaLnBrk="1" latinLnBrk="0" hangingPunct="0"/>
            <a:r>
              <a:rPr lang="en-US" sz="1600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“CIGRE gives no warranty or assurance about the contents of this publication, nor does it accept any responsibility, as to the accuracy or exhaustiveness of the information.</a:t>
            </a:r>
            <a:r>
              <a:rPr lang="en-US" sz="1600" i="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implied warranties and conditions are excluded to the maximum extent permitted by law”.</a:t>
            </a:r>
            <a:endParaRPr lang="fr-FR" sz="16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2937" y="2869724"/>
            <a:ext cx="313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smtClean="0">
                <a:latin typeface="Arial" panose="020b0604020202020204" pitchFamily="34" charset="0"/>
                <a:cs typeface="Arial" panose="020b0604020202020204" pitchFamily="34" charset="0"/>
              </a:rPr>
              <a:t>Copyright &amp; Disclaimer notice</a:t>
            </a:r>
            <a:endParaRPr lang="fr-FR" sz="24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47048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970" y="1620462"/>
            <a:ext cx="7747000" cy="48466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fr-FR" smtClean="0"/>
              <a:t>Enter chapters / sections</a:t>
            </a:r>
          </a:p>
        </p:txBody>
      </p:sp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3987841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Table of contents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08178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87" y="701340"/>
            <a:ext cx="7553325" cy="35575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fr-FR" smtClean="0"/>
              <a:t>Section title</a:t>
            </a:r>
            <a:endParaRPr lang="fr-FR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67675" y="4403726"/>
            <a:ext cx="7553325" cy="954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1"/>
            </a:lvl1pPr>
          </a:lstStyle>
          <a:p>
            <a:pPr lvl="0"/>
            <a:r>
              <a:rPr lang="fr-FR" err="1" smtClean="0"/>
              <a:t>Subtitle if needed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86988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err="1" smtClean="0"/>
              <a:t>Title of slide</a:t>
            </a:r>
            <a:endParaRPr lang="fr-FR"/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525464" y="2285999"/>
            <a:ext cx="8951912" cy="3933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err="1" smtClean="0"/>
              <a:t>Subtitle if needed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01664873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 err="1" smtClean="0"/>
              <a:t>Title of slide</a:t>
            </a:r>
            <a:endParaRPr lang="fr-FR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err="1" smtClean="0"/>
              <a:t>Subtitle if needed</a:t>
            </a:r>
            <a:endParaRPr lang="fr-FR" smtClean="0"/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 hasCustomPrompt="1"/>
          </p:nvPr>
        </p:nvSpPr>
        <p:spPr>
          <a:xfrm>
            <a:off x="525463" y="1900349"/>
            <a:ext cx="8951912" cy="4433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Insert your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690601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</p:spPr>
        <p:txBody>
          <a:bodyPr anchor="b">
            <a:normAutofit/>
          </a:bodyPr>
          <a:lstStyle>
            <a:lvl1pPr>
              <a:defRPr lang="fr-FR"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err="1" smtClean="0"/>
              <a:t>Title of slide</a:t>
            </a:r>
            <a:endParaRPr lang="fr-FR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err="1" smtClean="0"/>
              <a:t>Subtitle if needed</a:t>
            </a:r>
            <a:endParaRPr lang="fr-FR" smtClean="0"/>
          </a:p>
        </p:txBody>
      </p:sp>
      <p:sp>
        <p:nvSpPr>
          <p:cNvPr id="9" name="Espace réservé du graphique 3"/>
          <p:cNvSpPr>
            <a:spLocks noGrp="1"/>
          </p:cNvSpPr>
          <p:nvPr>
            <p:ph type="chart" sz="quarter" idx="12" hasCustomPrompt="1"/>
          </p:nvPr>
        </p:nvSpPr>
        <p:spPr>
          <a:xfrm>
            <a:off x="525464" y="1906757"/>
            <a:ext cx="8951912" cy="45116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Insert your graph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662887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7148516" y="446972"/>
            <a:ext cx="4774779" cy="225848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err="1" smtClean="0"/>
              <a:t>Title of picture</a:t>
            </a:r>
            <a:endParaRPr lang="fr-FR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28174" y="2901545"/>
            <a:ext cx="4795121" cy="25682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err="1" smtClean="0"/>
              <a:t>Text if needed</a:t>
            </a:r>
            <a:endParaRPr lang="fr-FR" smtClean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6294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Insert your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45681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20"/>
          <p:cNvSpPr>
            <a:spLocks noGrp="1"/>
          </p:cNvSpPr>
          <p:nvPr>
            <p:ph type="title" hasCustomPrompt="1"/>
          </p:nvPr>
        </p:nvSpPr>
        <p:spPr>
          <a:xfrm>
            <a:off x="6117737" y="1363287"/>
            <a:ext cx="4774779" cy="175239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err="1" smtClean="0"/>
              <a:t>Title of picture</a:t>
            </a:r>
            <a:endParaRPr lang="fr-FR"/>
          </a:p>
        </p:txBody>
      </p:sp>
      <p:sp>
        <p:nvSpPr>
          <p:cNvPr id="10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95" y="3211940"/>
            <a:ext cx="4795121" cy="22910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err="1" smtClean="0"/>
              <a:t>Text if needed</a:t>
            </a:r>
            <a:endParaRPr lang="fr-FR" smtClean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" y="1363287"/>
            <a:ext cx="5114897" cy="549471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Insert your picture</a:t>
            </a:r>
            <a:endParaRPr lang="fr-FR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573089"/>
            <a:ext cx="8696325" cy="48577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err="1" smtClean="0"/>
              <a:t>Title of slide (if needed)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932811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1026" y="5667411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smtClean="0"/>
              <a:t>Picture 1 - Example</a:t>
            </a:r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511175" y="1457325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Insert your picture</a:t>
            </a:r>
            <a:endParaRPr lang="fr-FR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652" y="565448"/>
            <a:ext cx="8696325" cy="515158"/>
          </a:xfrm>
        </p:spPr>
        <p:txBody>
          <a:bodyPr>
            <a:no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fr-FR" err="1" smtClean="0"/>
              <a:t>Title of slide (if needed)</a:t>
            </a:r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5061" y="5660008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smtClean="0"/>
              <a:t>Picture 2 - Example</a:t>
            </a:r>
            <a:endParaRPr lang="fr-FR"/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5005210" y="1449922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Insert your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81117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8951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60" r:id="rId5"/>
    <p:sldLayoutId id="2147483662" r:id="rId6"/>
    <p:sldLayoutId id="2147483661" r:id="rId7"/>
    <p:sldLayoutId id="2147483663" r:id="rId8"/>
    <p:sldLayoutId id="2147483666" r:id="rId9"/>
    <p:sldLayoutId id="2147483665" r:id="rId10"/>
    <p:sldLayoutId id="2147483659" r:id="rId11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00" b="1" kern="120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en.wikipedia.org/wiki/Gallery_of_sovereign_state_flags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Presentation Template Instructions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/>
              <a:t>Please use this template to prepare your presentation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/>
              <a:t> Fill in Slide 2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b="0"/>
              <a:t>Type in the title of the presentation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b="0"/>
              <a:t>Specify the number of the preferential subject, name of the main speaker and </a:t>
            </a:r>
            <a:r>
              <a:rPr lang="en-GB" b="0" smtClean="0"/>
              <a:t>country (</a:t>
            </a:r>
            <a:r>
              <a:rPr lang="en-GB" b="0"/>
              <a:t>replace the given example)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b="0"/>
              <a:t>The logo of the company or affiliation may be added</a:t>
            </a:r>
          </a:p>
          <a:p>
            <a:pPr marL="381000" lvl="1" indent="-19050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/>
              <a:t>Specify the Study </a:t>
            </a:r>
            <a:r>
              <a:rPr lang="en-GB" smtClean="0"/>
              <a:t>Committee Number </a:t>
            </a:r>
            <a:r>
              <a:rPr lang="en-GB"/>
              <a:t>“SC XX</a:t>
            </a:r>
            <a:r>
              <a:rPr lang="en-GB" smtClean="0"/>
              <a:t>”</a:t>
            </a:r>
            <a:endParaRPr lang="en-GB" b="0"/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defRPr/>
            </a:pPr>
            <a:endParaRPr lang="en-GB" b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mtClean="0"/>
              <a:t>Save </a:t>
            </a:r>
            <a:r>
              <a:rPr lang="en-GB"/>
              <a:t>the file with a new name, according to the following syntax:</a:t>
            </a:r>
          </a:p>
          <a:p>
            <a:pPr marL="381000" lvl="1" indent="-1905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/>
              <a:t>A1_PS1_Name.ppt</a:t>
            </a:r>
            <a:r>
              <a:rPr lang="en-GB" b="0"/>
              <a:t> (Study Committee, number of the preferential subject, name of the main speaker)</a:t>
            </a:r>
          </a:p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98283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Title of Your </a:t>
            </a:r>
            <a:r>
              <a:rPr lang="en-GB" smtClean="0"/>
              <a:t>Presentation</a:t>
            </a:r>
            <a:endParaRPr lang="en-GB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Name (Country)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mtClean="0"/>
              <a:t>SC XX – PS </a:t>
            </a:r>
            <a:r>
              <a:rPr lang="en-GB" smtClean="0"/>
              <a:t>Number</a:t>
            </a:r>
          </a:p>
          <a:p>
            <a:r>
              <a:rPr lang="fr-FR" smtClean="0"/>
              <a:t>2022 CIGRE Session - Paris - Date</a:t>
            </a:r>
            <a:endParaRPr lang="fr-FR"/>
          </a:p>
        </p:txBody>
      </p:sp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451980" y="5367349"/>
            <a:ext cx="2687730" cy="1107996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5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smtClean="0">
                <a:solidFill>
                  <a:schemeClr val="bg2"/>
                </a:solidFill>
              </a:rPr>
              <a:t>You may insert your country flag on the title slide, see on </a:t>
            </a:r>
            <a:r>
              <a:rPr lang="en-US" sz="1100" smtClean="0">
                <a:hlinkClick r:id="rId3"/>
              </a:rPr>
              <a:t>https://en.wikipedia.org/wiki/Gallery_of_sovereign_state_flags</a:t>
            </a:r>
            <a:r>
              <a:rPr lang="en-US" sz="1100" smtClean="0"/>
              <a:t> </a:t>
            </a:r>
            <a:endParaRPr lang="fr-FR" sz="1100" smtClean="0"/>
          </a:p>
          <a:p>
            <a:r>
              <a:rPr lang="en-GB" sz="1100" smtClean="0">
                <a:solidFill>
                  <a:schemeClr val="bg2"/>
                </a:solidFill>
              </a:rPr>
              <a:t> (select  </a:t>
            </a:r>
            <a:r>
              <a:rPr lang="en-GB" sz="1100">
                <a:solidFill>
                  <a:schemeClr val="bg2"/>
                </a:solidFill>
              </a:rPr>
              <a:t>PNG format, 200px</a:t>
            </a:r>
            <a:r>
              <a:rPr lang="en-GB" sz="1100" smtClean="0">
                <a:solidFill>
                  <a:schemeClr val="bg2"/>
                </a:solidFill>
              </a:rPr>
              <a:t>).</a:t>
            </a:r>
            <a:endParaRPr lang="en-GB" sz="11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Delete otherwise.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86243" y="5310763"/>
            <a:ext cx="367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You may place the logo of your company on the first slide only, otherwise delete.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6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Table of contents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52496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79488" y="5751870"/>
            <a:ext cx="8574344" cy="56043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1108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52342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/>
        </p:nvSpPr>
        <p:spPr>
          <a:xfrm>
            <a:off x="4387441" y="3393025"/>
            <a:ext cx="7804557" cy="1926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7441" y="1241570"/>
            <a:ext cx="7804559" cy="19267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92802" y="1441707"/>
            <a:ext cx="4048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white logo </a:t>
            </a:r>
            <a:r>
              <a:rPr lang="en-GB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used for a full-screen picture with a dark background (see example slide 13 on the presentation example document)</a:t>
            </a:r>
          </a:p>
          <a:p>
            <a:r>
              <a:rPr lang="fr-FR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paste this PNG picture on your slide.</a:t>
            </a:r>
            <a:endParaRPr lang="fr-FR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9836" y="441877"/>
            <a:ext cx="794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full-screen picture slide</a:t>
            </a:r>
            <a:endParaRPr lang="fr-FR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92802" y="4033230"/>
            <a:ext cx="417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full-screen picture with a light background, use this PNG logo.</a:t>
            </a:r>
            <a:endParaRPr lang="fr-FR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860362" y="2204942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865791" y="4356396"/>
            <a:ext cx="62323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67" y="4002286"/>
            <a:ext cx="1569886" cy="7082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32" y="1808974"/>
            <a:ext cx="1662563" cy="7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828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r="http://schemas.openxmlformats.org/officeDocument/2006/relationships"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">
      <a:majorFont>
        <a:latin typeface="Tw Cen MT" panose="020b0602020104020603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18.1200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